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725"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1800" b="0" i="0">
                <a:solidFill>
                  <a:schemeClr val="bg1"/>
                </a:solidFill>
                <a:latin typeface="Times New Roman"/>
                <a:cs typeface="Times New Roman"/>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171717"/>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78917" y="112140"/>
            <a:ext cx="3964686" cy="492252"/>
          </a:xfrm>
          <a:prstGeom prst="rect">
            <a:avLst/>
          </a:prstGeom>
        </p:spPr>
      </p:pic>
      <p:sp>
        <p:nvSpPr>
          <p:cNvPr id="2" name="Holder 2"/>
          <p:cNvSpPr>
            <a:spLocks noGrp="1"/>
          </p:cNvSpPr>
          <p:nvPr>
            <p:ph type="title"/>
          </p:nvPr>
        </p:nvSpPr>
        <p:spPr/>
        <p:txBody>
          <a:bodyPr lIns="0" tIns="0" rIns="0" bIns="0"/>
          <a:lstStyle>
            <a:lvl1pPr>
              <a:defRPr sz="1800" b="0" i="0">
                <a:solidFill>
                  <a:schemeClr val="bg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bg1"/>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sp>
        <p:nvSpPr>
          <p:cNvPr id="2" name="Holder 2"/>
          <p:cNvSpPr>
            <a:spLocks noGrp="1"/>
          </p:cNvSpPr>
          <p:nvPr>
            <p:ph type="title"/>
          </p:nvPr>
        </p:nvSpPr>
        <p:spPr/>
        <p:txBody>
          <a:bodyPr lIns="0" tIns="0" rIns="0" bIns="0"/>
          <a:lstStyle>
            <a:lvl1pPr>
              <a:defRPr sz="1800" b="0" i="0">
                <a:solidFill>
                  <a:schemeClr val="bg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05815" y="523113"/>
            <a:ext cx="11744325" cy="1809114"/>
          </a:xfrm>
          <a:prstGeom prst="rect">
            <a:avLst/>
          </a:prstGeom>
        </p:spPr>
        <p:txBody>
          <a:bodyPr wrap="square" lIns="0" tIns="0" rIns="0" bIns="0">
            <a:spAutoFit/>
          </a:bodyPr>
          <a:lstStyle>
            <a:lvl1pPr>
              <a:defRPr sz="1800" b="0" i="0">
                <a:solidFill>
                  <a:schemeClr val="bg1"/>
                </a:solidFill>
                <a:latin typeface="Times New Roman"/>
                <a:cs typeface="Times New Roman"/>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12/28/2024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347.png"/><Relationship Id="rId13" Type="http://schemas.openxmlformats.org/officeDocument/2006/relationships/image" Target="../media/image124.png"/><Relationship Id="rId18" Type="http://schemas.openxmlformats.org/officeDocument/2006/relationships/image" Target="../media/image356.png"/><Relationship Id="rId3" Type="http://schemas.openxmlformats.org/officeDocument/2006/relationships/image" Target="../media/image342.png"/><Relationship Id="rId21" Type="http://schemas.openxmlformats.org/officeDocument/2006/relationships/image" Target="../media/image359.png"/><Relationship Id="rId7" Type="http://schemas.openxmlformats.org/officeDocument/2006/relationships/image" Target="../media/image346.png"/><Relationship Id="rId12" Type="http://schemas.openxmlformats.org/officeDocument/2006/relationships/image" Target="../media/image351.png"/><Relationship Id="rId17" Type="http://schemas.openxmlformats.org/officeDocument/2006/relationships/image" Target="../media/image355.png"/><Relationship Id="rId25" Type="http://schemas.openxmlformats.org/officeDocument/2006/relationships/image" Target="../media/image363.png"/><Relationship Id="rId2" Type="http://schemas.openxmlformats.org/officeDocument/2006/relationships/image" Target="../media/image341.png"/><Relationship Id="rId16" Type="http://schemas.openxmlformats.org/officeDocument/2006/relationships/image" Target="../media/image354.png"/><Relationship Id="rId20" Type="http://schemas.openxmlformats.org/officeDocument/2006/relationships/image" Target="../media/image358.png"/><Relationship Id="rId1" Type="http://schemas.openxmlformats.org/officeDocument/2006/relationships/slideLayout" Target="../slideLayouts/slideLayout2.xml"/><Relationship Id="rId6" Type="http://schemas.openxmlformats.org/officeDocument/2006/relationships/image" Target="../media/image345.png"/><Relationship Id="rId11" Type="http://schemas.openxmlformats.org/officeDocument/2006/relationships/image" Target="../media/image350.png"/><Relationship Id="rId24" Type="http://schemas.openxmlformats.org/officeDocument/2006/relationships/image" Target="../media/image362.png"/><Relationship Id="rId5" Type="http://schemas.openxmlformats.org/officeDocument/2006/relationships/image" Target="../media/image344.png"/><Relationship Id="rId15" Type="http://schemas.openxmlformats.org/officeDocument/2006/relationships/image" Target="../media/image353.png"/><Relationship Id="rId23" Type="http://schemas.openxmlformats.org/officeDocument/2006/relationships/image" Target="../media/image361.png"/><Relationship Id="rId10" Type="http://schemas.openxmlformats.org/officeDocument/2006/relationships/image" Target="../media/image349.png"/><Relationship Id="rId19" Type="http://schemas.openxmlformats.org/officeDocument/2006/relationships/image" Target="../media/image357.png"/><Relationship Id="rId4" Type="http://schemas.openxmlformats.org/officeDocument/2006/relationships/image" Target="../media/image343.png"/><Relationship Id="rId9" Type="http://schemas.openxmlformats.org/officeDocument/2006/relationships/image" Target="../media/image348.png"/><Relationship Id="rId14" Type="http://schemas.openxmlformats.org/officeDocument/2006/relationships/image" Target="../media/image352.png"/><Relationship Id="rId22" Type="http://schemas.openxmlformats.org/officeDocument/2006/relationships/image" Target="../media/image360.png"/></Relationships>
</file>

<file path=ppt/slides/_rels/slide11.xml.rels><?xml version="1.0" encoding="UTF-8" standalone="yes"?>
<Relationships xmlns="http://schemas.openxmlformats.org/package/2006/relationships"><Relationship Id="rId2" Type="http://schemas.openxmlformats.org/officeDocument/2006/relationships/image" Target="../media/image364.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6" Type="http://schemas.openxmlformats.org/officeDocument/2006/relationships/image" Target="../media/image27.png"/><Relationship Id="rId21" Type="http://schemas.openxmlformats.org/officeDocument/2006/relationships/image" Target="../media/image22.png"/><Relationship Id="rId42" Type="http://schemas.openxmlformats.org/officeDocument/2006/relationships/image" Target="../media/image43.png"/><Relationship Id="rId47" Type="http://schemas.openxmlformats.org/officeDocument/2006/relationships/image" Target="../media/image48.png"/><Relationship Id="rId63" Type="http://schemas.openxmlformats.org/officeDocument/2006/relationships/image" Target="../media/image64.png"/><Relationship Id="rId68" Type="http://schemas.openxmlformats.org/officeDocument/2006/relationships/image" Target="../media/image69.png"/><Relationship Id="rId84" Type="http://schemas.openxmlformats.org/officeDocument/2006/relationships/image" Target="../media/image85.png"/><Relationship Id="rId89" Type="http://schemas.openxmlformats.org/officeDocument/2006/relationships/image" Target="../media/image90.png"/><Relationship Id="rId16" Type="http://schemas.openxmlformats.org/officeDocument/2006/relationships/image" Target="../media/image17.png"/><Relationship Id="rId11" Type="http://schemas.openxmlformats.org/officeDocument/2006/relationships/image" Target="../media/image12.png"/><Relationship Id="rId32" Type="http://schemas.openxmlformats.org/officeDocument/2006/relationships/image" Target="../media/image33.png"/><Relationship Id="rId37" Type="http://schemas.openxmlformats.org/officeDocument/2006/relationships/image" Target="../media/image38.png"/><Relationship Id="rId53" Type="http://schemas.openxmlformats.org/officeDocument/2006/relationships/image" Target="../media/image54.png"/><Relationship Id="rId58" Type="http://schemas.openxmlformats.org/officeDocument/2006/relationships/image" Target="../media/image59.png"/><Relationship Id="rId74" Type="http://schemas.openxmlformats.org/officeDocument/2006/relationships/image" Target="../media/image75.png"/><Relationship Id="rId79" Type="http://schemas.openxmlformats.org/officeDocument/2006/relationships/image" Target="../media/image80.png"/><Relationship Id="rId5" Type="http://schemas.openxmlformats.org/officeDocument/2006/relationships/image" Target="../media/image6.png"/><Relationship Id="rId90" Type="http://schemas.openxmlformats.org/officeDocument/2006/relationships/image" Target="../media/image91.png"/><Relationship Id="rId95" Type="http://schemas.openxmlformats.org/officeDocument/2006/relationships/image" Target="../media/image96.png"/><Relationship Id="rId22" Type="http://schemas.openxmlformats.org/officeDocument/2006/relationships/image" Target="../media/image23.png"/><Relationship Id="rId27" Type="http://schemas.openxmlformats.org/officeDocument/2006/relationships/image" Target="../media/image28.png"/><Relationship Id="rId43" Type="http://schemas.openxmlformats.org/officeDocument/2006/relationships/image" Target="../media/image44.png"/><Relationship Id="rId48" Type="http://schemas.openxmlformats.org/officeDocument/2006/relationships/image" Target="../media/image49.png"/><Relationship Id="rId64" Type="http://schemas.openxmlformats.org/officeDocument/2006/relationships/image" Target="../media/image65.png"/><Relationship Id="rId69" Type="http://schemas.openxmlformats.org/officeDocument/2006/relationships/image" Target="../media/image70.png"/><Relationship Id="rId80" Type="http://schemas.openxmlformats.org/officeDocument/2006/relationships/image" Target="../media/image81.png"/><Relationship Id="rId85" Type="http://schemas.openxmlformats.org/officeDocument/2006/relationships/image" Target="../media/image86.png"/><Relationship Id="rId3"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46" Type="http://schemas.openxmlformats.org/officeDocument/2006/relationships/image" Target="../media/image47.png"/><Relationship Id="rId59" Type="http://schemas.openxmlformats.org/officeDocument/2006/relationships/image" Target="../media/image60.png"/><Relationship Id="rId67" Type="http://schemas.openxmlformats.org/officeDocument/2006/relationships/image" Target="../media/image68.png"/><Relationship Id="rId20" Type="http://schemas.openxmlformats.org/officeDocument/2006/relationships/image" Target="../media/image21.png"/><Relationship Id="rId41" Type="http://schemas.openxmlformats.org/officeDocument/2006/relationships/image" Target="../media/image42.png"/><Relationship Id="rId54" Type="http://schemas.openxmlformats.org/officeDocument/2006/relationships/image" Target="../media/image55.png"/><Relationship Id="rId62" Type="http://schemas.openxmlformats.org/officeDocument/2006/relationships/image" Target="../media/image63.png"/><Relationship Id="rId70" Type="http://schemas.openxmlformats.org/officeDocument/2006/relationships/image" Target="../media/image71.png"/><Relationship Id="rId75" Type="http://schemas.openxmlformats.org/officeDocument/2006/relationships/image" Target="../media/image76.png"/><Relationship Id="rId83" Type="http://schemas.openxmlformats.org/officeDocument/2006/relationships/image" Target="../media/image84.png"/><Relationship Id="rId88" Type="http://schemas.openxmlformats.org/officeDocument/2006/relationships/image" Target="../media/image89.png"/><Relationship Id="rId91" Type="http://schemas.openxmlformats.org/officeDocument/2006/relationships/image" Target="../media/image92.png"/><Relationship Id="rId96" Type="http://schemas.openxmlformats.org/officeDocument/2006/relationships/image" Target="../media/image97.png"/><Relationship Id="rId1" Type="http://schemas.openxmlformats.org/officeDocument/2006/relationships/slideLayout" Target="../slideLayouts/slideLayout5.xml"/><Relationship Id="rId6" Type="http://schemas.openxmlformats.org/officeDocument/2006/relationships/image" Target="../media/image7.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png"/><Relationship Id="rId57" Type="http://schemas.openxmlformats.org/officeDocument/2006/relationships/image" Target="../media/image58.png"/><Relationship Id="rId10" Type="http://schemas.openxmlformats.org/officeDocument/2006/relationships/image" Target="../media/image11.png"/><Relationship Id="rId31" Type="http://schemas.openxmlformats.org/officeDocument/2006/relationships/image" Target="../media/image32.png"/><Relationship Id="rId44" Type="http://schemas.openxmlformats.org/officeDocument/2006/relationships/image" Target="../media/image45.png"/><Relationship Id="rId52" Type="http://schemas.openxmlformats.org/officeDocument/2006/relationships/image" Target="../media/image53.png"/><Relationship Id="rId60" Type="http://schemas.openxmlformats.org/officeDocument/2006/relationships/image" Target="../media/image61.png"/><Relationship Id="rId65" Type="http://schemas.openxmlformats.org/officeDocument/2006/relationships/image" Target="../media/image66.png"/><Relationship Id="rId73" Type="http://schemas.openxmlformats.org/officeDocument/2006/relationships/image" Target="../media/image74.png"/><Relationship Id="rId78" Type="http://schemas.openxmlformats.org/officeDocument/2006/relationships/image" Target="../media/image79.png"/><Relationship Id="rId81" Type="http://schemas.openxmlformats.org/officeDocument/2006/relationships/image" Target="../media/image82.png"/><Relationship Id="rId86" Type="http://schemas.openxmlformats.org/officeDocument/2006/relationships/image" Target="../media/image87.png"/><Relationship Id="rId94" Type="http://schemas.openxmlformats.org/officeDocument/2006/relationships/image" Target="../media/image95.png"/><Relationship Id="rId4" Type="http://schemas.openxmlformats.org/officeDocument/2006/relationships/image" Target="../media/image5.png"/><Relationship Id="rId9" Type="http://schemas.openxmlformats.org/officeDocument/2006/relationships/image" Target="../media/image10.png"/><Relationship Id="rId13" Type="http://schemas.openxmlformats.org/officeDocument/2006/relationships/image" Target="../media/image14.png"/><Relationship Id="rId18" Type="http://schemas.openxmlformats.org/officeDocument/2006/relationships/image" Target="../media/image19.png"/><Relationship Id="rId39" Type="http://schemas.openxmlformats.org/officeDocument/2006/relationships/image" Target="../media/image40.png"/><Relationship Id="rId34" Type="http://schemas.openxmlformats.org/officeDocument/2006/relationships/image" Target="../media/image35.png"/><Relationship Id="rId50" Type="http://schemas.openxmlformats.org/officeDocument/2006/relationships/image" Target="../media/image51.png"/><Relationship Id="rId55" Type="http://schemas.openxmlformats.org/officeDocument/2006/relationships/image" Target="../media/image56.png"/><Relationship Id="rId76" Type="http://schemas.openxmlformats.org/officeDocument/2006/relationships/image" Target="../media/image77.png"/><Relationship Id="rId97" Type="http://schemas.openxmlformats.org/officeDocument/2006/relationships/image" Target="../media/image98.png"/><Relationship Id="rId7" Type="http://schemas.openxmlformats.org/officeDocument/2006/relationships/image" Target="../media/image8.png"/><Relationship Id="rId71" Type="http://schemas.openxmlformats.org/officeDocument/2006/relationships/image" Target="../media/image72.png"/><Relationship Id="rId92" Type="http://schemas.openxmlformats.org/officeDocument/2006/relationships/image" Target="../media/image93.png"/><Relationship Id="rId2" Type="http://schemas.openxmlformats.org/officeDocument/2006/relationships/image" Target="../media/image3.png"/><Relationship Id="rId29" Type="http://schemas.openxmlformats.org/officeDocument/2006/relationships/image" Target="../media/image30.png"/><Relationship Id="rId24" Type="http://schemas.openxmlformats.org/officeDocument/2006/relationships/image" Target="../media/image25.png"/><Relationship Id="rId40" Type="http://schemas.openxmlformats.org/officeDocument/2006/relationships/image" Target="../media/image41.png"/><Relationship Id="rId45" Type="http://schemas.openxmlformats.org/officeDocument/2006/relationships/image" Target="../media/image46.png"/><Relationship Id="rId66" Type="http://schemas.openxmlformats.org/officeDocument/2006/relationships/image" Target="../media/image67.png"/><Relationship Id="rId87" Type="http://schemas.openxmlformats.org/officeDocument/2006/relationships/image" Target="../media/image88.png"/><Relationship Id="rId61" Type="http://schemas.openxmlformats.org/officeDocument/2006/relationships/image" Target="../media/image62.png"/><Relationship Id="rId82" Type="http://schemas.openxmlformats.org/officeDocument/2006/relationships/image" Target="../media/image83.png"/><Relationship Id="rId19" Type="http://schemas.openxmlformats.org/officeDocument/2006/relationships/image" Target="../media/image20.png"/><Relationship Id="rId14" Type="http://schemas.openxmlformats.org/officeDocument/2006/relationships/image" Target="../media/image15.png"/><Relationship Id="rId30" Type="http://schemas.openxmlformats.org/officeDocument/2006/relationships/image" Target="../media/image31.png"/><Relationship Id="rId35" Type="http://schemas.openxmlformats.org/officeDocument/2006/relationships/image" Target="../media/image36.png"/><Relationship Id="rId56" Type="http://schemas.openxmlformats.org/officeDocument/2006/relationships/image" Target="../media/image57.png"/><Relationship Id="rId77" Type="http://schemas.openxmlformats.org/officeDocument/2006/relationships/image" Target="../media/image78.png"/><Relationship Id="rId8" Type="http://schemas.openxmlformats.org/officeDocument/2006/relationships/image" Target="../media/image9.png"/><Relationship Id="rId51" Type="http://schemas.openxmlformats.org/officeDocument/2006/relationships/image" Target="../media/image52.png"/><Relationship Id="rId72" Type="http://schemas.openxmlformats.org/officeDocument/2006/relationships/image" Target="../media/image73.png"/><Relationship Id="rId93" Type="http://schemas.openxmlformats.org/officeDocument/2006/relationships/image" Target="../media/image94.png"/></Relationships>
</file>

<file path=ppt/slides/_rels/slide3.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image" Target="../media/image99.png"/><Relationship Id="rId16" Type="http://schemas.openxmlformats.org/officeDocument/2006/relationships/image" Target="../media/image113.png"/><Relationship Id="rId1" Type="http://schemas.openxmlformats.org/officeDocument/2006/relationships/slideLayout" Target="../slideLayouts/slideLayout5.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4.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 Type="http://schemas.openxmlformats.org/officeDocument/2006/relationships/image" Target="../media/image115.jpg"/><Relationship Id="rId16"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5.xml.rels><?xml version="1.0" encoding="UTF-8" standalone="yes"?>
<Relationships xmlns="http://schemas.openxmlformats.org/package/2006/relationships"><Relationship Id="rId13" Type="http://schemas.openxmlformats.org/officeDocument/2006/relationships/image" Target="../media/image142.png"/><Relationship Id="rId18" Type="http://schemas.openxmlformats.org/officeDocument/2006/relationships/image" Target="../media/image147.png"/><Relationship Id="rId26" Type="http://schemas.openxmlformats.org/officeDocument/2006/relationships/image" Target="../media/image155.png"/><Relationship Id="rId39" Type="http://schemas.openxmlformats.org/officeDocument/2006/relationships/image" Target="../media/image168.png"/><Relationship Id="rId21" Type="http://schemas.openxmlformats.org/officeDocument/2006/relationships/image" Target="../media/image150.png"/><Relationship Id="rId34" Type="http://schemas.openxmlformats.org/officeDocument/2006/relationships/image" Target="../media/image163.png"/><Relationship Id="rId42" Type="http://schemas.openxmlformats.org/officeDocument/2006/relationships/image" Target="../media/image171.png"/><Relationship Id="rId47" Type="http://schemas.openxmlformats.org/officeDocument/2006/relationships/image" Target="../media/image176.png"/><Relationship Id="rId50" Type="http://schemas.openxmlformats.org/officeDocument/2006/relationships/image" Target="../media/image179.png"/><Relationship Id="rId55" Type="http://schemas.openxmlformats.org/officeDocument/2006/relationships/image" Target="../media/image184.png"/><Relationship Id="rId7" Type="http://schemas.openxmlformats.org/officeDocument/2006/relationships/image" Target="../media/image136.png"/><Relationship Id="rId2" Type="http://schemas.openxmlformats.org/officeDocument/2006/relationships/image" Target="../media/image131.jpg"/><Relationship Id="rId16" Type="http://schemas.openxmlformats.org/officeDocument/2006/relationships/image" Target="../media/image145.png"/><Relationship Id="rId29" Type="http://schemas.openxmlformats.org/officeDocument/2006/relationships/image" Target="../media/image158.png"/><Relationship Id="rId11" Type="http://schemas.openxmlformats.org/officeDocument/2006/relationships/image" Target="../media/image140.png"/><Relationship Id="rId24" Type="http://schemas.openxmlformats.org/officeDocument/2006/relationships/image" Target="../media/image153.png"/><Relationship Id="rId32" Type="http://schemas.openxmlformats.org/officeDocument/2006/relationships/image" Target="../media/image161.png"/><Relationship Id="rId37" Type="http://schemas.openxmlformats.org/officeDocument/2006/relationships/image" Target="../media/image166.png"/><Relationship Id="rId40" Type="http://schemas.openxmlformats.org/officeDocument/2006/relationships/image" Target="../media/image169.png"/><Relationship Id="rId45" Type="http://schemas.openxmlformats.org/officeDocument/2006/relationships/image" Target="../media/image174.png"/><Relationship Id="rId53" Type="http://schemas.openxmlformats.org/officeDocument/2006/relationships/image" Target="../media/image182.png"/><Relationship Id="rId5" Type="http://schemas.openxmlformats.org/officeDocument/2006/relationships/image" Target="../media/image134.png"/><Relationship Id="rId10" Type="http://schemas.openxmlformats.org/officeDocument/2006/relationships/image" Target="../media/image139.png"/><Relationship Id="rId19" Type="http://schemas.openxmlformats.org/officeDocument/2006/relationships/image" Target="../media/image148.png"/><Relationship Id="rId31" Type="http://schemas.openxmlformats.org/officeDocument/2006/relationships/image" Target="../media/image160.png"/><Relationship Id="rId44" Type="http://schemas.openxmlformats.org/officeDocument/2006/relationships/image" Target="../media/image173.png"/><Relationship Id="rId52" Type="http://schemas.openxmlformats.org/officeDocument/2006/relationships/image" Target="../media/image181.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 Id="rId22" Type="http://schemas.openxmlformats.org/officeDocument/2006/relationships/image" Target="../media/image151.png"/><Relationship Id="rId27" Type="http://schemas.openxmlformats.org/officeDocument/2006/relationships/image" Target="../media/image156.png"/><Relationship Id="rId30" Type="http://schemas.openxmlformats.org/officeDocument/2006/relationships/image" Target="../media/image159.png"/><Relationship Id="rId35" Type="http://schemas.openxmlformats.org/officeDocument/2006/relationships/image" Target="../media/image164.png"/><Relationship Id="rId43" Type="http://schemas.openxmlformats.org/officeDocument/2006/relationships/image" Target="../media/image172.png"/><Relationship Id="rId48" Type="http://schemas.openxmlformats.org/officeDocument/2006/relationships/image" Target="../media/image177.png"/><Relationship Id="rId8" Type="http://schemas.openxmlformats.org/officeDocument/2006/relationships/image" Target="../media/image137.png"/><Relationship Id="rId51" Type="http://schemas.openxmlformats.org/officeDocument/2006/relationships/image" Target="../media/image180.png"/><Relationship Id="rId3" Type="http://schemas.openxmlformats.org/officeDocument/2006/relationships/image" Target="../media/image132.png"/><Relationship Id="rId12" Type="http://schemas.openxmlformats.org/officeDocument/2006/relationships/image" Target="../media/image141.png"/><Relationship Id="rId17" Type="http://schemas.openxmlformats.org/officeDocument/2006/relationships/image" Target="../media/image146.png"/><Relationship Id="rId25" Type="http://schemas.openxmlformats.org/officeDocument/2006/relationships/image" Target="../media/image154.png"/><Relationship Id="rId33" Type="http://schemas.openxmlformats.org/officeDocument/2006/relationships/image" Target="../media/image162.png"/><Relationship Id="rId38" Type="http://schemas.openxmlformats.org/officeDocument/2006/relationships/image" Target="../media/image167.png"/><Relationship Id="rId46" Type="http://schemas.openxmlformats.org/officeDocument/2006/relationships/image" Target="../media/image175.png"/><Relationship Id="rId20" Type="http://schemas.openxmlformats.org/officeDocument/2006/relationships/image" Target="../media/image149.png"/><Relationship Id="rId41" Type="http://schemas.openxmlformats.org/officeDocument/2006/relationships/image" Target="../media/image170.png"/><Relationship Id="rId54" Type="http://schemas.openxmlformats.org/officeDocument/2006/relationships/image" Target="../media/image183.png"/><Relationship Id="rId1" Type="http://schemas.openxmlformats.org/officeDocument/2006/relationships/slideLayout" Target="../slideLayouts/slideLayout5.xml"/><Relationship Id="rId6" Type="http://schemas.openxmlformats.org/officeDocument/2006/relationships/image" Target="../media/image135.png"/><Relationship Id="rId15" Type="http://schemas.openxmlformats.org/officeDocument/2006/relationships/image" Target="../media/image144.png"/><Relationship Id="rId23" Type="http://schemas.openxmlformats.org/officeDocument/2006/relationships/image" Target="../media/image152.png"/><Relationship Id="rId28" Type="http://schemas.openxmlformats.org/officeDocument/2006/relationships/image" Target="../media/image157.png"/><Relationship Id="rId36" Type="http://schemas.openxmlformats.org/officeDocument/2006/relationships/image" Target="../media/image165.png"/><Relationship Id="rId49" Type="http://schemas.openxmlformats.org/officeDocument/2006/relationships/image" Target="../media/image178.png"/></Relationships>
</file>

<file path=ppt/slides/_rels/slide6.xml.rels><?xml version="1.0" encoding="UTF-8" standalone="yes"?>
<Relationships xmlns="http://schemas.openxmlformats.org/package/2006/relationships"><Relationship Id="rId13" Type="http://schemas.openxmlformats.org/officeDocument/2006/relationships/image" Target="../media/image196.png"/><Relationship Id="rId18" Type="http://schemas.openxmlformats.org/officeDocument/2006/relationships/image" Target="../media/image201.png"/><Relationship Id="rId26" Type="http://schemas.openxmlformats.org/officeDocument/2006/relationships/image" Target="../media/image209.png"/><Relationship Id="rId21" Type="http://schemas.openxmlformats.org/officeDocument/2006/relationships/image" Target="../media/image204.png"/><Relationship Id="rId34" Type="http://schemas.openxmlformats.org/officeDocument/2006/relationships/image" Target="../media/image217.png"/><Relationship Id="rId7" Type="http://schemas.openxmlformats.org/officeDocument/2006/relationships/image" Target="../media/image190.png"/><Relationship Id="rId12" Type="http://schemas.openxmlformats.org/officeDocument/2006/relationships/image" Target="../media/image195.png"/><Relationship Id="rId17" Type="http://schemas.openxmlformats.org/officeDocument/2006/relationships/image" Target="../media/image200.png"/><Relationship Id="rId25" Type="http://schemas.openxmlformats.org/officeDocument/2006/relationships/image" Target="../media/image208.png"/><Relationship Id="rId33" Type="http://schemas.openxmlformats.org/officeDocument/2006/relationships/image" Target="../media/image216.png"/><Relationship Id="rId2" Type="http://schemas.openxmlformats.org/officeDocument/2006/relationships/image" Target="../media/image185.jpg"/><Relationship Id="rId16" Type="http://schemas.openxmlformats.org/officeDocument/2006/relationships/image" Target="../media/image199.png"/><Relationship Id="rId20" Type="http://schemas.openxmlformats.org/officeDocument/2006/relationships/image" Target="../media/image203.png"/><Relationship Id="rId29" Type="http://schemas.openxmlformats.org/officeDocument/2006/relationships/image" Target="../media/image212.png"/><Relationship Id="rId1" Type="http://schemas.openxmlformats.org/officeDocument/2006/relationships/slideLayout" Target="../slideLayouts/slideLayout5.xml"/><Relationship Id="rId6" Type="http://schemas.openxmlformats.org/officeDocument/2006/relationships/image" Target="../media/image189.png"/><Relationship Id="rId11" Type="http://schemas.openxmlformats.org/officeDocument/2006/relationships/image" Target="../media/image194.png"/><Relationship Id="rId24" Type="http://schemas.openxmlformats.org/officeDocument/2006/relationships/image" Target="../media/image207.png"/><Relationship Id="rId32" Type="http://schemas.openxmlformats.org/officeDocument/2006/relationships/image" Target="../media/image215.png"/><Relationship Id="rId37" Type="http://schemas.openxmlformats.org/officeDocument/2006/relationships/image" Target="../media/image220.png"/><Relationship Id="rId5" Type="http://schemas.openxmlformats.org/officeDocument/2006/relationships/image" Target="../media/image188.png"/><Relationship Id="rId15" Type="http://schemas.openxmlformats.org/officeDocument/2006/relationships/image" Target="../media/image198.png"/><Relationship Id="rId23" Type="http://schemas.openxmlformats.org/officeDocument/2006/relationships/image" Target="../media/image206.png"/><Relationship Id="rId28" Type="http://schemas.openxmlformats.org/officeDocument/2006/relationships/image" Target="../media/image211.png"/><Relationship Id="rId36" Type="http://schemas.openxmlformats.org/officeDocument/2006/relationships/image" Target="../media/image219.png"/><Relationship Id="rId10" Type="http://schemas.openxmlformats.org/officeDocument/2006/relationships/image" Target="../media/image193.png"/><Relationship Id="rId19" Type="http://schemas.openxmlformats.org/officeDocument/2006/relationships/image" Target="../media/image202.png"/><Relationship Id="rId31" Type="http://schemas.openxmlformats.org/officeDocument/2006/relationships/image" Target="../media/image214.png"/><Relationship Id="rId4" Type="http://schemas.openxmlformats.org/officeDocument/2006/relationships/image" Target="../media/image187.png"/><Relationship Id="rId9" Type="http://schemas.openxmlformats.org/officeDocument/2006/relationships/image" Target="../media/image192.png"/><Relationship Id="rId14" Type="http://schemas.openxmlformats.org/officeDocument/2006/relationships/image" Target="../media/image197.png"/><Relationship Id="rId22" Type="http://schemas.openxmlformats.org/officeDocument/2006/relationships/image" Target="../media/image205.png"/><Relationship Id="rId27" Type="http://schemas.openxmlformats.org/officeDocument/2006/relationships/image" Target="../media/image210.png"/><Relationship Id="rId30" Type="http://schemas.openxmlformats.org/officeDocument/2006/relationships/image" Target="../media/image213.png"/><Relationship Id="rId35" Type="http://schemas.openxmlformats.org/officeDocument/2006/relationships/image" Target="../media/image218.png"/><Relationship Id="rId8" Type="http://schemas.openxmlformats.org/officeDocument/2006/relationships/image" Target="../media/image191.png"/><Relationship Id="rId3" Type="http://schemas.openxmlformats.org/officeDocument/2006/relationships/image" Target="../media/image186.png"/></Relationships>
</file>

<file path=ppt/slides/_rels/slide7.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image" Target="../media/image221.jpg"/><Relationship Id="rId1" Type="http://schemas.openxmlformats.org/officeDocument/2006/relationships/slideLayout" Target="../slideLayouts/slideLayout5.xml"/><Relationship Id="rId6" Type="http://schemas.openxmlformats.org/officeDocument/2006/relationships/image" Target="../media/image225.png"/><Relationship Id="rId5" Type="http://schemas.openxmlformats.org/officeDocument/2006/relationships/image" Target="../media/image224.png"/><Relationship Id="rId10" Type="http://schemas.openxmlformats.org/officeDocument/2006/relationships/image" Target="../media/image229.png"/><Relationship Id="rId4" Type="http://schemas.openxmlformats.org/officeDocument/2006/relationships/image" Target="../media/image223.png"/><Relationship Id="rId9" Type="http://schemas.openxmlformats.org/officeDocument/2006/relationships/image" Target="../media/image228.png"/></Relationships>
</file>

<file path=ppt/slides/_rels/slide8.xml.rels><?xml version="1.0" encoding="UTF-8" standalone="yes"?>
<Relationships xmlns="http://schemas.openxmlformats.org/package/2006/relationships"><Relationship Id="rId13" Type="http://schemas.openxmlformats.org/officeDocument/2006/relationships/image" Target="../media/image241.png"/><Relationship Id="rId18" Type="http://schemas.openxmlformats.org/officeDocument/2006/relationships/image" Target="../media/image246.png"/><Relationship Id="rId26" Type="http://schemas.openxmlformats.org/officeDocument/2006/relationships/image" Target="../media/image254.png"/><Relationship Id="rId39" Type="http://schemas.openxmlformats.org/officeDocument/2006/relationships/image" Target="../media/image267.png"/><Relationship Id="rId21" Type="http://schemas.openxmlformats.org/officeDocument/2006/relationships/image" Target="../media/image249.png"/><Relationship Id="rId34" Type="http://schemas.openxmlformats.org/officeDocument/2006/relationships/image" Target="../media/image262.png"/><Relationship Id="rId42" Type="http://schemas.openxmlformats.org/officeDocument/2006/relationships/image" Target="../media/image270.png"/><Relationship Id="rId47" Type="http://schemas.openxmlformats.org/officeDocument/2006/relationships/image" Target="../media/image275.png"/><Relationship Id="rId7" Type="http://schemas.openxmlformats.org/officeDocument/2006/relationships/image" Target="../media/image235.png"/><Relationship Id="rId2" Type="http://schemas.openxmlformats.org/officeDocument/2006/relationships/image" Target="../media/image230.jpg"/><Relationship Id="rId16" Type="http://schemas.openxmlformats.org/officeDocument/2006/relationships/image" Target="../media/image244.png"/><Relationship Id="rId29" Type="http://schemas.openxmlformats.org/officeDocument/2006/relationships/image" Target="../media/image257.png"/><Relationship Id="rId1" Type="http://schemas.openxmlformats.org/officeDocument/2006/relationships/slideLayout" Target="../slideLayouts/slideLayout5.xml"/><Relationship Id="rId6" Type="http://schemas.openxmlformats.org/officeDocument/2006/relationships/image" Target="../media/image234.png"/><Relationship Id="rId11" Type="http://schemas.openxmlformats.org/officeDocument/2006/relationships/image" Target="../media/image239.png"/><Relationship Id="rId24" Type="http://schemas.openxmlformats.org/officeDocument/2006/relationships/image" Target="../media/image252.png"/><Relationship Id="rId32" Type="http://schemas.openxmlformats.org/officeDocument/2006/relationships/image" Target="../media/image260.png"/><Relationship Id="rId37" Type="http://schemas.openxmlformats.org/officeDocument/2006/relationships/image" Target="../media/image265.png"/><Relationship Id="rId40" Type="http://schemas.openxmlformats.org/officeDocument/2006/relationships/image" Target="../media/image268.png"/><Relationship Id="rId45" Type="http://schemas.openxmlformats.org/officeDocument/2006/relationships/image" Target="../media/image273.png"/><Relationship Id="rId5" Type="http://schemas.openxmlformats.org/officeDocument/2006/relationships/image" Target="../media/image233.png"/><Relationship Id="rId15" Type="http://schemas.openxmlformats.org/officeDocument/2006/relationships/image" Target="../media/image243.png"/><Relationship Id="rId23" Type="http://schemas.openxmlformats.org/officeDocument/2006/relationships/image" Target="../media/image251.png"/><Relationship Id="rId28" Type="http://schemas.openxmlformats.org/officeDocument/2006/relationships/image" Target="../media/image256.png"/><Relationship Id="rId36" Type="http://schemas.openxmlformats.org/officeDocument/2006/relationships/image" Target="../media/image264.png"/><Relationship Id="rId10" Type="http://schemas.openxmlformats.org/officeDocument/2006/relationships/image" Target="../media/image238.png"/><Relationship Id="rId19" Type="http://schemas.openxmlformats.org/officeDocument/2006/relationships/image" Target="../media/image247.png"/><Relationship Id="rId31" Type="http://schemas.openxmlformats.org/officeDocument/2006/relationships/image" Target="../media/image259.png"/><Relationship Id="rId44" Type="http://schemas.openxmlformats.org/officeDocument/2006/relationships/image" Target="../media/image272.png"/><Relationship Id="rId4" Type="http://schemas.openxmlformats.org/officeDocument/2006/relationships/image" Target="../media/image232.png"/><Relationship Id="rId9" Type="http://schemas.openxmlformats.org/officeDocument/2006/relationships/image" Target="../media/image237.png"/><Relationship Id="rId14" Type="http://schemas.openxmlformats.org/officeDocument/2006/relationships/image" Target="../media/image242.png"/><Relationship Id="rId22" Type="http://schemas.openxmlformats.org/officeDocument/2006/relationships/image" Target="../media/image250.png"/><Relationship Id="rId27" Type="http://schemas.openxmlformats.org/officeDocument/2006/relationships/image" Target="../media/image255.png"/><Relationship Id="rId30" Type="http://schemas.openxmlformats.org/officeDocument/2006/relationships/image" Target="../media/image258.png"/><Relationship Id="rId35" Type="http://schemas.openxmlformats.org/officeDocument/2006/relationships/image" Target="../media/image263.png"/><Relationship Id="rId43" Type="http://schemas.openxmlformats.org/officeDocument/2006/relationships/image" Target="../media/image271.png"/><Relationship Id="rId8" Type="http://schemas.openxmlformats.org/officeDocument/2006/relationships/image" Target="../media/image236.png"/><Relationship Id="rId3" Type="http://schemas.openxmlformats.org/officeDocument/2006/relationships/image" Target="../media/image231.png"/><Relationship Id="rId12" Type="http://schemas.openxmlformats.org/officeDocument/2006/relationships/image" Target="../media/image240.png"/><Relationship Id="rId17" Type="http://schemas.openxmlformats.org/officeDocument/2006/relationships/image" Target="../media/image245.png"/><Relationship Id="rId25" Type="http://schemas.openxmlformats.org/officeDocument/2006/relationships/image" Target="../media/image253.png"/><Relationship Id="rId33" Type="http://schemas.openxmlformats.org/officeDocument/2006/relationships/image" Target="../media/image261.png"/><Relationship Id="rId38" Type="http://schemas.openxmlformats.org/officeDocument/2006/relationships/image" Target="../media/image266.png"/><Relationship Id="rId46" Type="http://schemas.openxmlformats.org/officeDocument/2006/relationships/image" Target="../media/image274.png"/><Relationship Id="rId20" Type="http://schemas.openxmlformats.org/officeDocument/2006/relationships/image" Target="../media/image248.png"/><Relationship Id="rId41" Type="http://schemas.openxmlformats.org/officeDocument/2006/relationships/image" Target="../media/image269.png"/></Relationships>
</file>

<file path=ppt/slides/_rels/slide9.xml.rels><?xml version="1.0" encoding="UTF-8" standalone="yes"?>
<Relationships xmlns="http://schemas.openxmlformats.org/package/2006/relationships"><Relationship Id="rId26" Type="http://schemas.openxmlformats.org/officeDocument/2006/relationships/image" Target="../media/image300.png"/><Relationship Id="rId21" Type="http://schemas.openxmlformats.org/officeDocument/2006/relationships/image" Target="../media/image295.png"/><Relationship Id="rId34" Type="http://schemas.openxmlformats.org/officeDocument/2006/relationships/image" Target="../media/image308.png"/><Relationship Id="rId42" Type="http://schemas.openxmlformats.org/officeDocument/2006/relationships/image" Target="../media/image316.png"/><Relationship Id="rId47" Type="http://schemas.openxmlformats.org/officeDocument/2006/relationships/image" Target="../media/image321.png"/><Relationship Id="rId50" Type="http://schemas.openxmlformats.org/officeDocument/2006/relationships/image" Target="../media/image324.png"/><Relationship Id="rId55" Type="http://schemas.openxmlformats.org/officeDocument/2006/relationships/image" Target="../media/image329.png"/><Relationship Id="rId63" Type="http://schemas.openxmlformats.org/officeDocument/2006/relationships/image" Target="../media/image337.png"/><Relationship Id="rId7" Type="http://schemas.openxmlformats.org/officeDocument/2006/relationships/image" Target="../media/image281.png"/><Relationship Id="rId2" Type="http://schemas.openxmlformats.org/officeDocument/2006/relationships/image" Target="../media/image276.jpg"/><Relationship Id="rId16" Type="http://schemas.openxmlformats.org/officeDocument/2006/relationships/image" Target="../media/image290.png"/><Relationship Id="rId29" Type="http://schemas.openxmlformats.org/officeDocument/2006/relationships/image" Target="../media/image303.png"/><Relationship Id="rId11" Type="http://schemas.openxmlformats.org/officeDocument/2006/relationships/image" Target="../media/image285.png"/><Relationship Id="rId24" Type="http://schemas.openxmlformats.org/officeDocument/2006/relationships/image" Target="../media/image298.png"/><Relationship Id="rId32" Type="http://schemas.openxmlformats.org/officeDocument/2006/relationships/image" Target="../media/image306.png"/><Relationship Id="rId37" Type="http://schemas.openxmlformats.org/officeDocument/2006/relationships/image" Target="../media/image311.png"/><Relationship Id="rId40" Type="http://schemas.openxmlformats.org/officeDocument/2006/relationships/image" Target="../media/image314.png"/><Relationship Id="rId45" Type="http://schemas.openxmlformats.org/officeDocument/2006/relationships/image" Target="../media/image319.png"/><Relationship Id="rId53" Type="http://schemas.openxmlformats.org/officeDocument/2006/relationships/image" Target="../media/image327.png"/><Relationship Id="rId58" Type="http://schemas.openxmlformats.org/officeDocument/2006/relationships/image" Target="../media/image332.png"/><Relationship Id="rId66" Type="http://schemas.openxmlformats.org/officeDocument/2006/relationships/image" Target="../media/image340.png"/><Relationship Id="rId5" Type="http://schemas.openxmlformats.org/officeDocument/2006/relationships/image" Target="../media/image279.png"/><Relationship Id="rId61" Type="http://schemas.openxmlformats.org/officeDocument/2006/relationships/image" Target="../media/image335.png"/><Relationship Id="rId19" Type="http://schemas.openxmlformats.org/officeDocument/2006/relationships/image" Target="../media/image293.png"/><Relationship Id="rId14" Type="http://schemas.openxmlformats.org/officeDocument/2006/relationships/image" Target="../media/image288.png"/><Relationship Id="rId22" Type="http://schemas.openxmlformats.org/officeDocument/2006/relationships/image" Target="../media/image296.png"/><Relationship Id="rId27" Type="http://schemas.openxmlformats.org/officeDocument/2006/relationships/image" Target="../media/image301.png"/><Relationship Id="rId30" Type="http://schemas.openxmlformats.org/officeDocument/2006/relationships/image" Target="../media/image304.png"/><Relationship Id="rId35" Type="http://schemas.openxmlformats.org/officeDocument/2006/relationships/image" Target="../media/image309.png"/><Relationship Id="rId43" Type="http://schemas.openxmlformats.org/officeDocument/2006/relationships/image" Target="../media/image317.png"/><Relationship Id="rId48" Type="http://schemas.openxmlformats.org/officeDocument/2006/relationships/image" Target="../media/image322.png"/><Relationship Id="rId56" Type="http://schemas.openxmlformats.org/officeDocument/2006/relationships/image" Target="../media/image330.png"/><Relationship Id="rId64" Type="http://schemas.openxmlformats.org/officeDocument/2006/relationships/image" Target="../media/image338.png"/><Relationship Id="rId8" Type="http://schemas.openxmlformats.org/officeDocument/2006/relationships/image" Target="../media/image282.png"/><Relationship Id="rId51" Type="http://schemas.openxmlformats.org/officeDocument/2006/relationships/image" Target="../media/image325.png"/><Relationship Id="rId3" Type="http://schemas.openxmlformats.org/officeDocument/2006/relationships/image" Target="../media/image277.png"/><Relationship Id="rId12" Type="http://schemas.openxmlformats.org/officeDocument/2006/relationships/image" Target="../media/image286.png"/><Relationship Id="rId17" Type="http://schemas.openxmlformats.org/officeDocument/2006/relationships/image" Target="../media/image291.png"/><Relationship Id="rId25" Type="http://schemas.openxmlformats.org/officeDocument/2006/relationships/image" Target="../media/image299.png"/><Relationship Id="rId33" Type="http://schemas.openxmlformats.org/officeDocument/2006/relationships/image" Target="../media/image307.png"/><Relationship Id="rId38" Type="http://schemas.openxmlformats.org/officeDocument/2006/relationships/image" Target="../media/image312.png"/><Relationship Id="rId46" Type="http://schemas.openxmlformats.org/officeDocument/2006/relationships/image" Target="../media/image320.png"/><Relationship Id="rId59" Type="http://schemas.openxmlformats.org/officeDocument/2006/relationships/image" Target="../media/image333.png"/><Relationship Id="rId20" Type="http://schemas.openxmlformats.org/officeDocument/2006/relationships/image" Target="../media/image294.png"/><Relationship Id="rId41" Type="http://schemas.openxmlformats.org/officeDocument/2006/relationships/image" Target="../media/image315.png"/><Relationship Id="rId54" Type="http://schemas.openxmlformats.org/officeDocument/2006/relationships/image" Target="../media/image328.png"/><Relationship Id="rId62" Type="http://schemas.openxmlformats.org/officeDocument/2006/relationships/image" Target="../media/image336.png"/><Relationship Id="rId1" Type="http://schemas.openxmlformats.org/officeDocument/2006/relationships/slideLayout" Target="../slideLayouts/slideLayout5.xml"/><Relationship Id="rId6" Type="http://schemas.openxmlformats.org/officeDocument/2006/relationships/image" Target="../media/image280.png"/><Relationship Id="rId15" Type="http://schemas.openxmlformats.org/officeDocument/2006/relationships/image" Target="../media/image289.png"/><Relationship Id="rId23" Type="http://schemas.openxmlformats.org/officeDocument/2006/relationships/image" Target="../media/image297.png"/><Relationship Id="rId28" Type="http://schemas.openxmlformats.org/officeDocument/2006/relationships/image" Target="../media/image302.png"/><Relationship Id="rId36" Type="http://schemas.openxmlformats.org/officeDocument/2006/relationships/image" Target="../media/image310.png"/><Relationship Id="rId49" Type="http://schemas.openxmlformats.org/officeDocument/2006/relationships/image" Target="../media/image323.png"/><Relationship Id="rId57" Type="http://schemas.openxmlformats.org/officeDocument/2006/relationships/image" Target="../media/image331.png"/><Relationship Id="rId10" Type="http://schemas.openxmlformats.org/officeDocument/2006/relationships/image" Target="../media/image284.png"/><Relationship Id="rId31" Type="http://schemas.openxmlformats.org/officeDocument/2006/relationships/image" Target="../media/image305.png"/><Relationship Id="rId44" Type="http://schemas.openxmlformats.org/officeDocument/2006/relationships/image" Target="../media/image318.png"/><Relationship Id="rId52" Type="http://schemas.openxmlformats.org/officeDocument/2006/relationships/image" Target="../media/image326.png"/><Relationship Id="rId60" Type="http://schemas.openxmlformats.org/officeDocument/2006/relationships/image" Target="../media/image334.png"/><Relationship Id="rId65" Type="http://schemas.openxmlformats.org/officeDocument/2006/relationships/image" Target="../media/image339.png"/><Relationship Id="rId4" Type="http://schemas.openxmlformats.org/officeDocument/2006/relationships/image" Target="../media/image278.png"/><Relationship Id="rId9" Type="http://schemas.openxmlformats.org/officeDocument/2006/relationships/image" Target="../media/image283.png"/><Relationship Id="rId13" Type="http://schemas.openxmlformats.org/officeDocument/2006/relationships/image" Target="../media/image287.png"/><Relationship Id="rId18" Type="http://schemas.openxmlformats.org/officeDocument/2006/relationships/image" Target="../media/image292.png"/><Relationship Id="rId39" Type="http://schemas.openxmlformats.org/officeDocument/2006/relationships/image" Target="../media/image3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7927" y="6214668"/>
            <a:ext cx="6842759" cy="635000"/>
          </a:xfrm>
          <a:prstGeom prst="rect">
            <a:avLst/>
          </a:prstGeom>
        </p:spPr>
        <p:txBody>
          <a:bodyPr vert="horz" wrap="square" lIns="0" tIns="12065" rIns="0" bIns="0" rtlCol="0">
            <a:spAutoFit/>
          </a:bodyPr>
          <a:lstStyle/>
          <a:p>
            <a:pPr marL="12700">
              <a:lnSpc>
                <a:spcPct val="100000"/>
              </a:lnSpc>
              <a:spcBef>
                <a:spcPts val="95"/>
              </a:spcBef>
            </a:pPr>
            <a:r>
              <a:rPr sz="4000" dirty="0">
                <a:solidFill>
                  <a:srgbClr val="FFFF00"/>
                </a:solidFill>
              </a:rPr>
              <a:t>Project</a:t>
            </a:r>
            <a:r>
              <a:rPr sz="4000" spc="-55" dirty="0">
                <a:solidFill>
                  <a:srgbClr val="FFFF00"/>
                </a:solidFill>
              </a:rPr>
              <a:t> </a:t>
            </a:r>
            <a:r>
              <a:rPr sz="4000" spc="-25" dirty="0">
                <a:solidFill>
                  <a:srgbClr val="FFFF00"/>
                </a:solidFill>
              </a:rPr>
              <a:t>Owner:-</a:t>
            </a:r>
            <a:r>
              <a:rPr lang="en-GB" sz="4000" u="sng" spc="-25" dirty="0">
                <a:solidFill>
                  <a:srgbClr val="FFFF00"/>
                </a:solidFill>
                <a:uFill>
                  <a:solidFill>
                    <a:srgbClr val="FFFF00"/>
                  </a:solidFill>
                </a:uFill>
              </a:rPr>
              <a:t>Tanuja Dadure</a:t>
            </a:r>
            <a:endParaRPr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marR="5080">
              <a:lnSpc>
                <a:spcPct val="130000"/>
              </a:lnSpc>
              <a:spcBef>
                <a:spcPts val="100"/>
              </a:spcBef>
            </a:pPr>
            <a:r>
              <a:rPr dirty="0"/>
              <a:t>In</a:t>
            </a:r>
            <a:r>
              <a:rPr spc="-25" dirty="0"/>
              <a:t> </a:t>
            </a:r>
            <a:r>
              <a:rPr dirty="0"/>
              <a:t>this</a:t>
            </a:r>
            <a:r>
              <a:rPr spc="-20" dirty="0"/>
              <a:t> </a:t>
            </a:r>
            <a:r>
              <a:rPr dirty="0"/>
              <a:t>study,</a:t>
            </a:r>
            <a:r>
              <a:rPr spc="-50" dirty="0"/>
              <a:t> </a:t>
            </a:r>
            <a:r>
              <a:rPr dirty="0"/>
              <a:t>we</a:t>
            </a:r>
            <a:r>
              <a:rPr spc="-20" dirty="0"/>
              <a:t> </a:t>
            </a:r>
            <a:r>
              <a:rPr dirty="0"/>
              <a:t>conducted</a:t>
            </a:r>
            <a:r>
              <a:rPr spc="-35" dirty="0"/>
              <a:t> </a:t>
            </a:r>
            <a:r>
              <a:rPr dirty="0"/>
              <a:t>a</a:t>
            </a:r>
            <a:r>
              <a:rPr spc="-20" dirty="0"/>
              <a:t> </a:t>
            </a:r>
            <a:r>
              <a:rPr dirty="0"/>
              <a:t>detailed</a:t>
            </a:r>
            <a:r>
              <a:rPr spc="-55" dirty="0"/>
              <a:t> </a:t>
            </a:r>
            <a:r>
              <a:rPr dirty="0"/>
              <a:t>analysis</a:t>
            </a:r>
            <a:r>
              <a:rPr spc="-55" dirty="0"/>
              <a:t> </a:t>
            </a:r>
            <a:r>
              <a:rPr dirty="0"/>
              <a:t>of</a:t>
            </a:r>
            <a:r>
              <a:rPr spc="-20" dirty="0"/>
              <a:t> </a:t>
            </a:r>
            <a:r>
              <a:rPr dirty="0"/>
              <a:t>Netflix</a:t>
            </a:r>
            <a:r>
              <a:rPr spc="-30" dirty="0"/>
              <a:t> </a:t>
            </a:r>
            <a:r>
              <a:rPr dirty="0"/>
              <a:t>Originals</a:t>
            </a:r>
            <a:r>
              <a:rPr spc="-30" dirty="0"/>
              <a:t> </a:t>
            </a:r>
            <a:r>
              <a:rPr dirty="0"/>
              <a:t>films</a:t>
            </a:r>
            <a:r>
              <a:rPr spc="-20" dirty="0"/>
              <a:t> </a:t>
            </a:r>
            <a:r>
              <a:rPr dirty="0"/>
              <a:t>from</a:t>
            </a:r>
            <a:r>
              <a:rPr spc="-30" dirty="0"/>
              <a:t> </a:t>
            </a:r>
            <a:r>
              <a:rPr dirty="0"/>
              <a:t>Netflix</a:t>
            </a:r>
            <a:r>
              <a:rPr spc="-40" dirty="0"/>
              <a:t> </a:t>
            </a:r>
            <a:r>
              <a:rPr dirty="0"/>
              <a:t>data</a:t>
            </a:r>
            <a:r>
              <a:rPr spc="-20" dirty="0"/>
              <a:t> </a:t>
            </a:r>
            <a:r>
              <a:rPr dirty="0"/>
              <a:t>set.</a:t>
            </a:r>
            <a:r>
              <a:rPr spc="-35" dirty="0"/>
              <a:t> </a:t>
            </a:r>
            <a:r>
              <a:rPr dirty="0"/>
              <a:t>The</a:t>
            </a:r>
            <a:r>
              <a:rPr spc="-20" dirty="0"/>
              <a:t> </a:t>
            </a:r>
            <a:r>
              <a:rPr dirty="0"/>
              <a:t>goal</a:t>
            </a:r>
            <a:r>
              <a:rPr spc="-25" dirty="0"/>
              <a:t> </a:t>
            </a:r>
            <a:r>
              <a:rPr dirty="0"/>
              <a:t>was</a:t>
            </a:r>
            <a:r>
              <a:rPr spc="-20" dirty="0"/>
              <a:t> </a:t>
            </a:r>
            <a:r>
              <a:rPr dirty="0"/>
              <a:t>to</a:t>
            </a:r>
            <a:r>
              <a:rPr spc="-30" dirty="0"/>
              <a:t> </a:t>
            </a:r>
            <a:r>
              <a:rPr spc="-10" dirty="0"/>
              <a:t>perform </a:t>
            </a:r>
            <a:r>
              <a:rPr dirty="0"/>
              <a:t>exploratory</a:t>
            </a:r>
            <a:r>
              <a:rPr spc="-50" dirty="0"/>
              <a:t> </a:t>
            </a:r>
            <a:r>
              <a:rPr dirty="0"/>
              <a:t>analysis,</a:t>
            </a:r>
            <a:r>
              <a:rPr spc="-60" dirty="0"/>
              <a:t> </a:t>
            </a:r>
            <a:r>
              <a:rPr dirty="0"/>
              <a:t>uncover</a:t>
            </a:r>
            <a:r>
              <a:rPr spc="-50" dirty="0"/>
              <a:t> </a:t>
            </a:r>
            <a:r>
              <a:rPr dirty="0"/>
              <a:t>significant</a:t>
            </a:r>
            <a:r>
              <a:rPr spc="-45" dirty="0"/>
              <a:t> </a:t>
            </a:r>
            <a:r>
              <a:rPr dirty="0"/>
              <a:t>findings,</a:t>
            </a:r>
            <a:r>
              <a:rPr spc="-30" dirty="0"/>
              <a:t> </a:t>
            </a:r>
            <a:r>
              <a:rPr dirty="0"/>
              <a:t>and</a:t>
            </a:r>
            <a:r>
              <a:rPr spc="-40" dirty="0"/>
              <a:t> </a:t>
            </a:r>
            <a:r>
              <a:rPr dirty="0"/>
              <a:t>process</a:t>
            </a:r>
            <a:r>
              <a:rPr spc="-40" dirty="0"/>
              <a:t> </a:t>
            </a:r>
            <a:r>
              <a:rPr dirty="0"/>
              <a:t>the</a:t>
            </a:r>
            <a:r>
              <a:rPr spc="-45" dirty="0"/>
              <a:t> </a:t>
            </a:r>
            <a:r>
              <a:rPr dirty="0"/>
              <a:t>dataset</a:t>
            </a:r>
            <a:r>
              <a:rPr spc="-30" dirty="0"/>
              <a:t> </a:t>
            </a:r>
            <a:r>
              <a:rPr dirty="0"/>
              <a:t>for</a:t>
            </a:r>
            <a:r>
              <a:rPr spc="-40" dirty="0"/>
              <a:t> </a:t>
            </a:r>
            <a:r>
              <a:rPr dirty="0"/>
              <a:t>potential</a:t>
            </a:r>
            <a:r>
              <a:rPr spc="-45" dirty="0"/>
              <a:t> </a:t>
            </a:r>
            <a:r>
              <a:rPr dirty="0"/>
              <a:t>use</a:t>
            </a:r>
            <a:r>
              <a:rPr spc="-45" dirty="0"/>
              <a:t> </a:t>
            </a:r>
            <a:r>
              <a:rPr dirty="0"/>
              <a:t>in</a:t>
            </a:r>
            <a:r>
              <a:rPr spc="-30" dirty="0"/>
              <a:t> </a:t>
            </a:r>
            <a:r>
              <a:rPr dirty="0"/>
              <a:t>machine</a:t>
            </a:r>
            <a:r>
              <a:rPr spc="-30" dirty="0"/>
              <a:t> </a:t>
            </a:r>
            <a:r>
              <a:rPr dirty="0"/>
              <a:t>learning</a:t>
            </a:r>
            <a:r>
              <a:rPr spc="-45" dirty="0"/>
              <a:t> </a:t>
            </a:r>
            <a:r>
              <a:rPr spc="-10" dirty="0"/>
              <a:t>models.</a:t>
            </a:r>
            <a:r>
              <a:rPr spc="500" dirty="0"/>
              <a:t> </a:t>
            </a:r>
            <a:r>
              <a:rPr dirty="0"/>
              <a:t>Defining</a:t>
            </a:r>
            <a:r>
              <a:rPr spc="-15" dirty="0"/>
              <a:t> </a:t>
            </a:r>
            <a:r>
              <a:rPr dirty="0"/>
              <a:t>the</a:t>
            </a:r>
            <a:r>
              <a:rPr spc="-5" dirty="0"/>
              <a:t> </a:t>
            </a:r>
            <a:r>
              <a:rPr dirty="0"/>
              <a:t>traits</a:t>
            </a:r>
            <a:r>
              <a:rPr spc="-25" dirty="0"/>
              <a:t> </a:t>
            </a:r>
            <a:r>
              <a:rPr dirty="0"/>
              <a:t>of popular</a:t>
            </a:r>
            <a:r>
              <a:rPr spc="-10" dirty="0"/>
              <a:t> </a:t>
            </a:r>
            <a:r>
              <a:rPr dirty="0"/>
              <a:t>Netflix</a:t>
            </a:r>
            <a:r>
              <a:rPr spc="-20" dirty="0"/>
              <a:t> </a:t>
            </a:r>
            <a:r>
              <a:rPr dirty="0"/>
              <a:t>original</a:t>
            </a:r>
            <a:r>
              <a:rPr spc="-20" dirty="0"/>
              <a:t> </a:t>
            </a:r>
            <a:r>
              <a:rPr dirty="0"/>
              <a:t>films based</a:t>
            </a:r>
            <a:r>
              <a:rPr spc="-10" dirty="0"/>
              <a:t> </a:t>
            </a:r>
            <a:r>
              <a:rPr dirty="0"/>
              <a:t>on many</a:t>
            </a:r>
            <a:r>
              <a:rPr spc="5" dirty="0"/>
              <a:t> </a:t>
            </a:r>
            <a:r>
              <a:rPr dirty="0"/>
              <a:t>criteria,</a:t>
            </a:r>
            <a:r>
              <a:rPr spc="-25" dirty="0"/>
              <a:t> </a:t>
            </a:r>
            <a:r>
              <a:rPr dirty="0"/>
              <a:t>including</a:t>
            </a:r>
            <a:r>
              <a:rPr spc="-20" dirty="0"/>
              <a:t> </a:t>
            </a:r>
            <a:r>
              <a:rPr dirty="0"/>
              <a:t>genre,</a:t>
            </a:r>
            <a:r>
              <a:rPr spc="-10" dirty="0"/>
              <a:t> </a:t>
            </a:r>
            <a:r>
              <a:rPr dirty="0"/>
              <a:t>length,</a:t>
            </a:r>
            <a:r>
              <a:rPr spc="-15" dirty="0"/>
              <a:t> </a:t>
            </a:r>
            <a:r>
              <a:rPr dirty="0"/>
              <a:t>IMDB</a:t>
            </a:r>
            <a:r>
              <a:rPr spc="-10" dirty="0"/>
              <a:t> </a:t>
            </a:r>
            <a:r>
              <a:rPr dirty="0"/>
              <a:t>rating,</a:t>
            </a:r>
            <a:r>
              <a:rPr spc="-20" dirty="0"/>
              <a:t> </a:t>
            </a:r>
            <a:r>
              <a:rPr dirty="0"/>
              <a:t>and </a:t>
            </a:r>
            <a:r>
              <a:rPr spc="-10" dirty="0"/>
              <a:t>language. </a:t>
            </a:r>
            <a:r>
              <a:rPr dirty="0"/>
              <a:t>Understanding</a:t>
            </a:r>
            <a:r>
              <a:rPr spc="-45" dirty="0"/>
              <a:t> </a:t>
            </a:r>
            <a:r>
              <a:rPr dirty="0"/>
              <a:t>the</a:t>
            </a:r>
            <a:r>
              <a:rPr spc="-35" dirty="0"/>
              <a:t> </a:t>
            </a:r>
            <a:r>
              <a:rPr dirty="0"/>
              <a:t>characteristics</a:t>
            </a:r>
            <a:r>
              <a:rPr spc="-60" dirty="0"/>
              <a:t> </a:t>
            </a:r>
            <a:r>
              <a:rPr dirty="0"/>
              <a:t>of</a:t>
            </a:r>
            <a:r>
              <a:rPr spc="-30" dirty="0"/>
              <a:t> </a:t>
            </a:r>
            <a:r>
              <a:rPr dirty="0"/>
              <a:t>popular</a:t>
            </a:r>
            <a:r>
              <a:rPr spc="-30" dirty="0"/>
              <a:t> </a:t>
            </a:r>
            <a:r>
              <a:rPr dirty="0"/>
              <a:t>films</a:t>
            </a:r>
            <a:r>
              <a:rPr spc="-30" dirty="0"/>
              <a:t> </a:t>
            </a:r>
            <a:r>
              <a:rPr dirty="0"/>
              <a:t>can</a:t>
            </a:r>
            <a:r>
              <a:rPr spc="-35" dirty="0"/>
              <a:t> </a:t>
            </a:r>
            <a:r>
              <a:rPr dirty="0"/>
              <a:t>help</a:t>
            </a:r>
            <a:r>
              <a:rPr spc="-50" dirty="0"/>
              <a:t> </a:t>
            </a:r>
            <a:r>
              <a:rPr dirty="0"/>
              <a:t>Netflix</a:t>
            </a:r>
            <a:r>
              <a:rPr spc="-40" dirty="0"/>
              <a:t> </a:t>
            </a:r>
            <a:r>
              <a:rPr dirty="0"/>
              <a:t>plan</a:t>
            </a:r>
            <a:r>
              <a:rPr spc="-40" dirty="0"/>
              <a:t> </a:t>
            </a:r>
            <a:r>
              <a:rPr dirty="0"/>
              <a:t>and</a:t>
            </a:r>
            <a:r>
              <a:rPr spc="-30" dirty="0"/>
              <a:t> </a:t>
            </a:r>
            <a:r>
              <a:rPr dirty="0"/>
              <a:t>create</a:t>
            </a:r>
            <a:r>
              <a:rPr spc="-45" dirty="0"/>
              <a:t> </a:t>
            </a:r>
            <a:r>
              <a:rPr dirty="0"/>
              <a:t>more</a:t>
            </a:r>
            <a:r>
              <a:rPr spc="-25" dirty="0"/>
              <a:t> </a:t>
            </a:r>
            <a:r>
              <a:rPr dirty="0"/>
              <a:t>well-liked</a:t>
            </a:r>
            <a:r>
              <a:rPr spc="-60" dirty="0"/>
              <a:t> </a:t>
            </a:r>
            <a:r>
              <a:rPr dirty="0"/>
              <a:t>and</a:t>
            </a:r>
            <a:r>
              <a:rPr spc="-25" dirty="0"/>
              <a:t> </a:t>
            </a:r>
            <a:r>
              <a:rPr dirty="0"/>
              <a:t>successful</a:t>
            </a:r>
            <a:r>
              <a:rPr spc="-40" dirty="0"/>
              <a:t> </a:t>
            </a:r>
            <a:r>
              <a:rPr spc="-10" dirty="0"/>
              <a:t>content, </a:t>
            </a:r>
            <a:r>
              <a:rPr dirty="0"/>
              <a:t>garnering</a:t>
            </a:r>
            <a:r>
              <a:rPr spc="-45" dirty="0"/>
              <a:t> </a:t>
            </a:r>
            <a:r>
              <a:rPr dirty="0"/>
              <a:t>a</a:t>
            </a:r>
            <a:r>
              <a:rPr spc="-25" dirty="0"/>
              <a:t> </a:t>
            </a:r>
            <a:r>
              <a:rPr dirty="0"/>
              <a:t>larger</a:t>
            </a:r>
            <a:r>
              <a:rPr spc="-45" dirty="0"/>
              <a:t> </a:t>
            </a:r>
            <a:r>
              <a:rPr dirty="0"/>
              <a:t>audience</a:t>
            </a:r>
            <a:r>
              <a:rPr spc="-45" dirty="0"/>
              <a:t> </a:t>
            </a:r>
            <a:r>
              <a:rPr dirty="0"/>
              <a:t>and</a:t>
            </a:r>
            <a:r>
              <a:rPr spc="-25" dirty="0"/>
              <a:t> </a:t>
            </a:r>
            <a:r>
              <a:rPr dirty="0"/>
              <a:t>growing</a:t>
            </a:r>
            <a:r>
              <a:rPr spc="-30" dirty="0"/>
              <a:t> </a:t>
            </a:r>
            <a:r>
              <a:rPr dirty="0"/>
              <a:t>its</a:t>
            </a:r>
            <a:r>
              <a:rPr spc="-35" dirty="0"/>
              <a:t> </a:t>
            </a:r>
            <a:r>
              <a:rPr dirty="0"/>
              <a:t>market</a:t>
            </a:r>
            <a:r>
              <a:rPr spc="-30" dirty="0"/>
              <a:t> </a:t>
            </a:r>
            <a:r>
              <a:rPr dirty="0"/>
              <a:t>share</a:t>
            </a:r>
            <a:r>
              <a:rPr spc="-35" dirty="0"/>
              <a:t> </a:t>
            </a:r>
            <a:r>
              <a:rPr dirty="0"/>
              <a:t>in</a:t>
            </a:r>
            <a:r>
              <a:rPr spc="-25" dirty="0"/>
              <a:t> </a:t>
            </a:r>
            <a:r>
              <a:rPr dirty="0"/>
              <a:t>the</a:t>
            </a:r>
            <a:r>
              <a:rPr spc="-35" dirty="0"/>
              <a:t> </a:t>
            </a:r>
            <a:r>
              <a:rPr dirty="0"/>
              <a:t>OTT</a:t>
            </a:r>
            <a:r>
              <a:rPr spc="-30" dirty="0"/>
              <a:t> </a:t>
            </a:r>
            <a:r>
              <a:rPr dirty="0"/>
              <a:t>platform</a:t>
            </a:r>
            <a:r>
              <a:rPr spc="-25" dirty="0"/>
              <a:t> </a:t>
            </a:r>
            <a:r>
              <a:rPr spc="-10" dirty="0"/>
              <a:t>sector.</a:t>
            </a:r>
          </a:p>
        </p:txBody>
      </p:sp>
      <p:grpSp>
        <p:nvGrpSpPr>
          <p:cNvPr id="3" name="object 3"/>
          <p:cNvGrpSpPr/>
          <p:nvPr/>
        </p:nvGrpSpPr>
        <p:grpSpPr>
          <a:xfrm>
            <a:off x="763523" y="2974848"/>
            <a:ext cx="3000375" cy="3883660"/>
            <a:chOff x="763523" y="2974848"/>
            <a:chExt cx="3000375" cy="3883660"/>
          </a:xfrm>
        </p:grpSpPr>
        <p:pic>
          <p:nvPicPr>
            <p:cNvPr id="4" name="object 4"/>
            <p:cNvPicPr/>
            <p:nvPr/>
          </p:nvPicPr>
          <p:blipFill>
            <a:blip r:embed="rId2" cstate="print"/>
            <a:stretch>
              <a:fillRect/>
            </a:stretch>
          </p:blipFill>
          <p:spPr>
            <a:xfrm>
              <a:off x="763523" y="2985503"/>
              <a:ext cx="2999993" cy="3872494"/>
            </a:xfrm>
            <a:prstGeom prst="rect">
              <a:avLst/>
            </a:prstGeom>
          </p:spPr>
        </p:pic>
        <p:pic>
          <p:nvPicPr>
            <p:cNvPr id="5" name="object 5"/>
            <p:cNvPicPr/>
            <p:nvPr/>
          </p:nvPicPr>
          <p:blipFill>
            <a:blip r:embed="rId3" cstate="print"/>
            <a:stretch>
              <a:fillRect/>
            </a:stretch>
          </p:blipFill>
          <p:spPr>
            <a:xfrm>
              <a:off x="943355" y="2974848"/>
              <a:ext cx="2651760" cy="3668267"/>
            </a:xfrm>
            <a:prstGeom prst="rect">
              <a:avLst/>
            </a:prstGeom>
          </p:spPr>
        </p:pic>
        <p:pic>
          <p:nvPicPr>
            <p:cNvPr id="6" name="object 6"/>
            <p:cNvPicPr/>
            <p:nvPr/>
          </p:nvPicPr>
          <p:blipFill>
            <a:blip r:embed="rId4" cstate="print"/>
            <a:stretch>
              <a:fillRect/>
            </a:stretch>
          </p:blipFill>
          <p:spPr>
            <a:xfrm>
              <a:off x="941831" y="2974848"/>
              <a:ext cx="2651760" cy="3668267"/>
            </a:xfrm>
            <a:prstGeom prst="rect">
              <a:avLst/>
            </a:prstGeom>
          </p:spPr>
        </p:pic>
        <p:sp>
          <p:nvSpPr>
            <p:cNvPr id="7" name="object 7"/>
            <p:cNvSpPr/>
            <p:nvPr/>
          </p:nvSpPr>
          <p:spPr>
            <a:xfrm>
              <a:off x="1108709" y="5359146"/>
              <a:ext cx="1902460" cy="352425"/>
            </a:xfrm>
            <a:custGeom>
              <a:avLst/>
              <a:gdLst/>
              <a:ahLst/>
              <a:cxnLst/>
              <a:rect l="l" t="t" r="r" b="b"/>
              <a:pathLst>
                <a:path w="1902460" h="352425">
                  <a:moveTo>
                    <a:pt x="0" y="176021"/>
                  </a:moveTo>
                  <a:lnTo>
                    <a:pt x="6260" y="129248"/>
                  </a:lnTo>
                  <a:lnTo>
                    <a:pt x="23926" y="87206"/>
                  </a:lnTo>
                  <a:lnTo>
                    <a:pt x="51330" y="51577"/>
                  </a:lnTo>
                  <a:lnTo>
                    <a:pt x="86800" y="24045"/>
                  </a:lnTo>
                  <a:lnTo>
                    <a:pt x="128666" y="6291"/>
                  </a:lnTo>
                  <a:lnTo>
                    <a:pt x="175259" y="0"/>
                  </a:lnTo>
                  <a:lnTo>
                    <a:pt x="221844" y="6291"/>
                  </a:lnTo>
                  <a:lnTo>
                    <a:pt x="263708" y="24045"/>
                  </a:lnTo>
                  <a:lnTo>
                    <a:pt x="299180" y="51577"/>
                  </a:lnTo>
                  <a:lnTo>
                    <a:pt x="326587" y="87206"/>
                  </a:lnTo>
                  <a:lnTo>
                    <a:pt x="344258" y="129248"/>
                  </a:lnTo>
                  <a:lnTo>
                    <a:pt x="350520" y="176021"/>
                  </a:lnTo>
                  <a:lnTo>
                    <a:pt x="344258" y="222817"/>
                  </a:lnTo>
                  <a:lnTo>
                    <a:pt x="326587" y="264865"/>
                  </a:lnTo>
                  <a:lnTo>
                    <a:pt x="299180" y="300489"/>
                  </a:lnTo>
                  <a:lnTo>
                    <a:pt x="263708" y="328012"/>
                  </a:lnTo>
                  <a:lnTo>
                    <a:pt x="221844" y="345756"/>
                  </a:lnTo>
                  <a:lnTo>
                    <a:pt x="175259" y="352043"/>
                  </a:lnTo>
                  <a:lnTo>
                    <a:pt x="128666" y="345756"/>
                  </a:lnTo>
                  <a:lnTo>
                    <a:pt x="86800" y="328012"/>
                  </a:lnTo>
                  <a:lnTo>
                    <a:pt x="51330" y="300489"/>
                  </a:lnTo>
                  <a:lnTo>
                    <a:pt x="23926" y="264865"/>
                  </a:lnTo>
                  <a:lnTo>
                    <a:pt x="6260" y="222817"/>
                  </a:lnTo>
                  <a:lnTo>
                    <a:pt x="0" y="176021"/>
                  </a:lnTo>
                  <a:close/>
                </a:path>
                <a:path w="1902460" h="352425">
                  <a:moveTo>
                    <a:pt x="516636" y="176021"/>
                  </a:moveTo>
                  <a:lnTo>
                    <a:pt x="522897" y="129248"/>
                  </a:lnTo>
                  <a:lnTo>
                    <a:pt x="540568" y="87206"/>
                  </a:lnTo>
                  <a:lnTo>
                    <a:pt x="567975" y="51577"/>
                  </a:lnTo>
                  <a:lnTo>
                    <a:pt x="603447" y="24045"/>
                  </a:lnTo>
                  <a:lnTo>
                    <a:pt x="645311" y="6291"/>
                  </a:lnTo>
                  <a:lnTo>
                    <a:pt x="691896" y="0"/>
                  </a:lnTo>
                  <a:lnTo>
                    <a:pt x="738480" y="6291"/>
                  </a:lnTo>
                  <a:lnTo>
                    <a:pt x="780344" y="24045"/>
                  </a:lnTo>
                  <a:lnTo>
                    <a:pt x="815816" y="51577"/>
                  </a:lnTo>
                  <a:lnTo>
                    <a:pt x="843223" y="87206"/>
                  </a:lnTo>
                  <a:lnTo>
                    <a:pt x="860894" y="129248"/>
                  </a:lnTo>
                  <a:lnTo>
                    <a:pt x="867156" y="176021"/>
                  </a:lnTo>
                  <a:lnTo>
                    <a:pt x="860894" y="222817"/>
                  </a:lnTo>
                  <a:lnTo>
                    <a:pt x="843223" y="264865"/>
                  </a:lnTo>
                  <a:lnTo>
                    <a:pt x="815816" y="300489"/>
                  </a:lnTo>
                  <a:lnTo>
                    <a:pt x="780344" y="328012"/>
                  </a:lnTo>
                  <a:lnTo>
                    <a:pt x="738480" y="345756"/>
                  </a:lnTo>
                  <a:lnTo>
                    <a:pt x="691896" y="352043"/>
                  </a:lnTo>
                  <a:lnTo>
                    <a:pt x="645311" y="345756"/>
                  </a:lnTo>
                  <a:lnTo>
                    <a:pt x="603447" y="328012"/>
                  </a:lnTo>
                  <a:lnTo>
                    <a:pt x="567975" y="300489"/>
                  </a:lnTo>
                  <a:lnTo>
                    <a:pt x="540568" y="264865"/>
                  </a:lnTo>
                  <a:lnTo>
                    <a:pt x="522897" y="222817"/>
                  </a:lnTo>
                  <a:lnTo>
                    <a:pt x="516636" y="176021"/>
                  </a:lnTo>
                  <a:close/>
                </a:path>
                <a:path w="1902460" h="352425">
                  <a:moveTo>
                    <a:pt x="1033272" y="176021"/>
                  </a:moveTo>
                  <a:lnTo>
                    <a:pt x="1039563" y="129248"/>
                  </a:lnTo>
                  <a:lnTo>
                    <a:pt x="1057317" y="87206"/>
                  </a:lnTo>
                  <a:lnTo>
                    <a:pt x="1084849" y="51577"/>
                  </a:lnTo>
                  <a:lnTo>
                    <a:pt x="1120478" y="24045"/>
                  </a:lnTo>
                  <a:lnTo>
                    <a:pt x="1162520" y="6291"/>
                  </a:lnTo>
                  <a:lnTo>
                    <a:pt x="1209294" y="0"/>
                  </a:lnTo>
                  <a:lnTo>
                    <a:pt x="1256067" y="6291"/>
                  </a:lnTo>
                  <a:lnTo>
                    <a:pt x="1298109" y="24045"/>
                  </a:lnTo>
                  <a:lnTo>
                    <a:pt x="1333738" y="51577"/>
                  </a:lnTo>
                  <a:lnTo>
                    <a:pt x="1361270" y="87206"/>
                  </a:lnTo>
                  <a:lnTo>
                    <a:pt x="1379024" y="129248"/>
                  </a:lnTo>
                  <a:lnTo>
                    <a:pt x="1385316" y="176021"/>
                  </a:lnTo>
                  <a:lnTo>
                    <a:pt x="1379024" y="222817"/>
                  </a:lnTo>
                  <a:lnTo>
                    <a:pt x="1361270" y="264865"/>
                  </a:lnTo>
                  <a:lnTo>
                    <a:pt x="1333738" y="300489"/>
                  </a:lnTo>
                  <a:lnTo>
                    <a:pt x="1298109" y="328012"/>
                  </a:lnTo>
                  <a:lnTo>
                    <a:pt x="1256067" y="345756"/>
                  </a:lnTo>
                  <a:lnTo>
                    <a:pt x="1209294" y="352043"/>
                  </a:lnTo>
                  <a:lnTo>
                    <a:pt x="1162520" y="345756"/>
                  </a:lnTo>
                  <a:lnTo>
                    <a:pt x="1120478" y="328012"/>
                  </a:lnTo>
                  <a:lnTo>
                    <a:pt x="1084849" y="300489"/>
                  </a:lnTo>
                  <a:lnTo>
                    <a:pt x="1057317" y="264865"/>
                  </a:lnTo>
                  <a:lnTo>
                    <a:pt x="1039563" y="222817"/>
                  </a:lnTo>
                  <a:lnTo>
                    <a:pt x="1033272" y="176021"/>
                  </a:lnTo>
                  <a:close/>
                </a:path>
                <a:path w="1902460" h="352425">
                  <a:moveTo>
                    <a:pt x="1549908" y="176021"/>
                  </a:moveTo>
                  <a:lnTo>
                    <a:pt x="1556199" y="129248"/>
                  </a:lnTo>
                  <a:lnTo>
                    <a:pt x="1573953" y="87206"/>
                  </a:lnTo>
                  <a:lnTo>
                    <a:pt x="1601485" y="51577"/>
                  </a:lnTo>
                  <a:lnTo>
                    <a:pt x="1637114" y="24045"/>
                  </a:lnTo>
                  <a:lnTo>
                    <a:pt x="1679156" y="6291"/>
                  </a:lnTo>
                  <a:lnTo>
                    <a:pt x="1725929" y="0"/>
                  </a:lnTo>
                  <a:lnTo>
                    <a:pt x="1772703" y="6291"/>
                  </a:lnTo>
                  <a:lnTo>
                    <a:pt x="1814745" y="24045"/>
                  </a:lnTo>
                  <a:lnTo>
                    <a:pt x="1850374" y="51577"/>
                  </a:lnTo>
                  <a:lnTo>
                    <a:pt x="1877906" y="87206"/>
                  </a:lnTo>
                  <a:lnTo>
                    <a:pt x="1895660" y="129248"/>
                  </a:lnTo>
                  <a:lnTo>
                    <a:pt x="1901952" y="176021"/>
                  </a:lnTo>
                  <a:lnTo>
                    <a:pt x="1895660" y="222817"/>
                  </a:lnTo>
                  <a:lnTo>
                    <a:pt x="1877906" y="264865"/>
                  </a:lnTo>
                  <a:lnTo>
                    <a:pt x="1850374" y="300489"/>
                  </a:lnTo>
                  <a:lnTo>
                    <a:pt x="1814745" y="328012"/>
                  </a:lnTo>
                  <a:lnTo>
                    <a:pt x="1772703" y="345756"/>
                  </a:lnTo>
                  <a:lnTo>
                    <a:pt x="1725929" y="352043"/>
                  </a:lnTo>
                  <a:lnTo>
                    <a:pt x="1679156" y="345756"/>
                  </a:lnTo>
                  <a:lnTo>
                    <a:pt x="1637114" y="328012"/>
                  </a:lnTo>
                  <a:lnTo>
                    <a:pt x="1601485" y="300489"/>
                  </a:lnTo>
                  <a:lnTo>
                    <a:pt x="1573953" y="264865"/>
                  </a:lnTo>
                  <a:lnTo>
                    <a:pt x="1556199" y="222817"/>
                  </a:lnTo>
                  <a:lnTo>
                    <a:pt x="1549908" y="176021"/>
                  </a:lnTo>
                  <a:close/>
                </a:path>
              </a:pathLst>
            </a:custGeom>
            <a:ln w="19050">
              <a:solidFill>
                <a:srgbClr val="FFFFFF"/>
              </a:solidFill>
            </a:ln>
          </p:spPr>
          <p:txBody>
            <a:bodyPr wrap="square" lIns="0" tIns="0" rIns="0" bIns="0" rtlCol="0"/>
            <a:lstStyle/>
            <a:p>
              <a:endParaRPr/>
            </a:p>
          </p:txBody>
        </p:sp>
      </p:grpSp>
      <p:grpSp>
        <p:nvGrpSpPr>
          <p:cNvPr id="8" name="object 8"/>
          <p:cNvGrpSpPr/>
          <p:nvPr/>
        </p:nvGrpSpPr>
        <p:grpSpPr>
          <a:xfrm>
            <a:off x="4020311" y="2923020"/>
            <a:ext cx="2874645" cy="3891279"/>
            <a:chOff x="4020311" y="2923020"/>
            <a:chExt cx="2874645" cy="3891279"/>
          </a:xfrm>
        </p:grpSpPr>
        <p:pic>
          <p:nvPicPr>
            <p:cNvPr id="9" name="object 9"/>
            <p:cNvPicPr/>
            <p:nvPr/>
          </p:nvPicPr>
          <p:blipFill>
            <a:blip r:embed="rId5" cstate="print"/>
            <a:stretch>
              <a:fillRect/>
            </a:stretch>
          </p:blipFill>
          <p:spPr>
            <a:xfrm>
              <a:off x="4020311" y="2923020"/>
              <a:ext cx="2874264" cy="3890772"/>
            </a:xfrm>
            <a:prstGeom prst="rect">
              <a:avLst/>
            </a:prstGeom>
          </p:spPr>
        </p:pic>
        <p:pic>
          <p:nvPicPr>
            <p:cNvPr id="10" name="object 10"/>
            <p:cNvPicPr/>
            <p:nvPr/>
          </p:nvPicPr>
          <p:blipFill>
            <a:blip r:embed="rId6" cstate="print"/>
            <a:stretch>
              <a:fillRect/>
            </a:stretch>
          </p:blipFill>
          <p:spPr>
            <a:xfrm>
              <a:off x="4136135" y="2974848"/>
              <a:ext cx="2651760" cy="3668267"/>
            </a:xfrm>
            <a:prstGeom prst="rect">
              <a:avLst/>
            </a:prstGeom>
          </p:spPr>
        </p:pic>
        <p:pic>
          <p:nvPicPr>
            <p:cNvPr id="11" name="object 11"/>
            <p:cNvPicPr/>
            <p:nvPr/>
          </p:nvPicPr>
          <p:blipFill>
            <a:blip r:embed="rId7" cstate="print"/>
            <a:stretch>
              <a:fillRect/>
            </a:stretch>
          </p:blipFill>
          <p:spPr>
            <a:xfrm>
              <a:off x="4136135" y="2974848"/>
              <a:ext cx="2651760" cy="3668267"/>
            </a:xfrm>
            <a:prstGeom prst="rect">
              <a:avLst/>
            </a:prstGeom>
          </p:spPr>
        </p:pic>
        <p:sp>
          <p:nvSpPr>
            <p:cNvPr id="12" name="object 12"/>
            <p:cNvSpPr/>
            <p:nvPr/>
          </p:nvSpPr>
          <p:spPr>
            <a:xfrm>
              <a:off x="4301489" y="5359146"/>
              <a:ext cx="1902460" cy="352425"/>
            </a:xfrm>
            <a:custGeom>
              <a:avLst/>
              <a:gdLst/>
              <a:ahLst/>
              <a:cxnLst/>
              <a:rect l="l" t="t" r="r" b="b"/>
              <a:pathLst>
                <a:path w="1902460" h="352425">
                  <a:moveTo>
                    <a:pt x="0" y="176021"/>
                  </a:moveTo>
                  <a:lnTo>
                    <a:pt x="6261" y="129248"/>
                  </a:lnTo>
                  <a:lnTo>
                    <a:pt x="23932" y="87206"/>
                  </a:lnTo>
                  <a:lnTo>
                    <a:pt x="51339" y="51577"/>
                  </a:lnTo>
                  <a:lnTo>
                    <a:pt x="86811" y="24045"/>
                  </a:lnTo>
                  <a:lnTo>
                    <a:pt x="128675" y="6291"/>
                  </a:lnTo>
                  <a:lnTo>
                    <a:pt x="175260" y="0"/>
                  </a:lnTo>
                  <a:lnTo>
                    <a:pt x="221844" y="6291"/>
                  </a:lnTo>
                  <a:lnTo>
                    <a:pt x="263708" y="24045"/>
                  </a:lnTo>
                  <a:lnTo>
                    <a:pt x="299180" y="51577"/>
                  </a:lnTo>
                  <a:lnTo>
                    <a:pt x="326587" y="87206"/>
                  </a:lnTo>
                  <a:lnTo>
                    <a:pt x="344258" y="129248"/>
                  </a:lnTo>
                  <a:lnTo>
                    <a:pt x="350520" y="176021"/>
                  </a:lnTo>
                  <a:lnTo>
                    <a:pt x="344258" y="222817"/>
                  </a:lnTo>
                  <a:lnTo>
                    <a:pt x="326587" y="264865"/>
                  </a:lnTo>
                  <a:lnTo>
                    <a:pt x="299180" y="300489"/>
                  </a:lnTo>
                  <a:lnTo>
                    <a:pt x="263708" y="328012"/>
                  </a:lnTo>
                  <a:lnTo>
                    <a:pt x="221844" y="345756"/>
                  </a:lnTo>
                  <a:lnTo>
                    <a:pt x="175260" y="352043"/>
                  </a:lnTo>
                  <a:lnTo>
                    <a:pt x="128675" y="345756"/>
                  </a:lnTo>
                  <a:lnTo>
                    <a:pt x="86811" y="328012"/>
                  </a:lnTo>
                  <a:lnTo>
                    <a:pt x="51339" y="300489"/>
                  </a:lnTo>
                  <a:lnTo>
                    <a:pt x="23932" y="264865"/>
                  </a:lnTo>
                  <a:lnTo>
                    <a:pt x="6261" y="222817"/>
                  </a:lnTo>
                  <a:lnTo>
                    <a:pt x="0" y="176021"/>
                  </a:lnTo>
                  <a:close/>
                </a:path>
                <a:path w="1902460" h="352425">
                  <a:moveTo>
                    <a:pt x="516636" y="176021"/>
                  </a:moveTo>
                  <a:lnTo>
                    <a:pt x="522897" y="129248"/>
                  </a:lnTo>
                  <a:lnTo>
                    <a:pt x="540568" y="87206"/>
                  </a:lnTo>
                  <a:lnTo>
                    <a:pt x="567975" y="51577"/>
                  </a:lnTo>
                  <a:lnTo>
                    <a:pt x="603447" y="24045"/>
                  </a:lnTo>
                  <a:lnTo>
                    <a:pt x="645311" y="6291"/>
                  </a:lnTo>
                  <a:lnTo>
                    <a:pt x="691896" y="0"/>
                  </a:lnTo>
                  <a:lnTo>
                    <a:pt x="738480" y="6291"/>
                  </a:lnTo>
                  <a:lnTo>
                    <a:pt x="780344" y="24045"/>
                  </a:lnTo>
                  <a:lnTo>
                    <a:pt x="815816" y="51577"/>
                  </a:lnTo>
                  <a:lnTo>
                    <a:pt x="843223" y="87206"/>
                  </a:lnTo>
                  <a:lnTo>
                    <a:pt x="860894" y="129248"/>
                  </a:lnTo>
                  <a:lnTo>
                    <a:pt x="867156" y="176021"/>
                  </a:lnTo>
                  <a:lnTo>
                    <a:pt x="860894" y="222817"/>
                  </a:lnTo>
                  <a:lnTo>
                    <a:pt x="843223" y="264865"/>
                  </a:lnTo>
                  <a:lnTo>
                    <a:pt x="815816" y="300489"/>
                  </a:lnTo>
                  <a:lnTo>
                    <a:pt x="780344" y="328012"/>
                  </a:lnTo>
                  <a:lnTo>
                    <a:pt x="738480" y="345756"/>
                  </a:lnTo>
                  <a:lnTo>
                    <a:pt x="691896" y="352043"/>
                  </a:lnTo>
                  <a:lnTo>
                    <a:pt x="645311" y="345756"/>
                  </a:lnTo>
                  <a:lnTo>
                    <a:pt x="603447" y="328012"/>
                  </a:lnTo>
                  <a:lnTo>
                    <a:pt x="567975" y="300489"/>
                  </a:lnTo>
                  <a:lnTo>
                    <a:pt x="540568" y="264865"/>
                  </a:lnTo>
                  <a:lnTo>
                    <a:pt x="522897" y="222817"/>
                  </a:lnTo>
                  <a:lnTo>
                    <a:pt x="516636" y="176021"/>
                  </a:lnTo>
                  <a:close/>
                </a:path>
                <a:path w="1902460" h="352425">
                  <a:moveTo>
                    <a:pt x="1033272" y="176021"/>
                  </a:moveTo>
                  <a:lnTo>
                    <a:pt x="1039563" y="129248"/>
                  </a:lnTo>
                  <a:lnTo>
                    <a:pt x="1057317" y="87206"/>
                  </a:lnTo>
                  <a:lnTo>
                    <a:pt x="1084849" y="51577"/>
                  </a:lnTo>
                  <a:lnTo>
                    <a:pt x="1120478" y="24045"/>
                  </a:lnTo>
                  <a:lnTo>
                    <a:pt x="1162520" y="6291"/>
                  </a:lnTo>
                  <a:lnTo>
                    <a:pt x="1209294" y="0"/>
                  </a:lnTo>
                  <a:lnTo>
                    <a:pt x="1256067" y="6291"/>
                  </a:lnTo>
                  <a:lnTo>
                    <a:pt x="1298109" y="24045"/>
                  </a:lnTo>
                  <a:lnTo>
                    <a:pt x="1333738" y="51577"/>
                  </a:lnTo>
                  <a:lnTo>
                    <a:pt x="1361270" y="87206"/>
                  </a:lnTo>
                  <a:lnTo>
                    <a:pt x="1379024" y="129248"/>
                  </a:lnTo>
                  <a:lnTo>
                    <a:pt x="1385315" y="176021"/>
                  </a:lnTo>
                  <a:lnTo>
                    <a:pt x="1379024" y="222817"/>
                  </a:lnTo>
                  <a:lnTo>
                    <a:pt x="1361270" y="264865"/>
                  </a:lnTo>
                  <a:lnTo>
                    <a:pt x="1333738" y="300489"/>
                  </a:lnTo>
                  <a:lnTo>
                    <a:pt x="1298109" y="328012"/>
                  </a:lnTo>
                  <a:lnTo>
                    <a:pt x="1256067" y="345756"/>
                  </a:lnTo>
                  <a:lnTo>
                    <a:pt x="1209294" y="352043"/>
                  </a:lnTo>
                  <a:lnTo>
                    <a:pt x="1162520" y="345756"/>
                  </a:lnTo>
                  <a:lnTo>
                    <a:pt x="1120478" y="328012"/>
                  </a:lnTo>
                  <a:lnTo>
                    <a:pt x="1084849" y="300489"/>
                  </a:lnTo>
                  <a:lnTo>
                    <a:pt x="1057317" y="264865"/>
                  </a:lnTo>
                  <a:lnTo>
                    <a:pt x="1039563" y="222817"/>
                  </a:lnTo>
                  <a:lnTo>
                    <a:pt x="1033272" y="176021"/>
                  </a:lnTo>
                  <a:close/>
                </a:path>
                <a:path w="1902460" h="352425">
                  <a:moveTo>
                    <a:pt x="1549908" y="176021"/>
                  </a:moveTo>
                  <a:lnTo>
                    <a:pt x="1556199" y="129248"/>
                  </a:lnTo>
                  <a:lnTo>
                    <a:pt x="1573953" y="87206"/>
                  </a:lnTo>
                  <a:lnTo>
                    <a:pt x="1601485" y="51577"/>
                  </a:lnTo>
                  <a:lnTo>
                    <a:pt x="1637114" y="24045"/>
                  </a:lnTo>
                  <a:lnTo>
                    <a:pt x="1679156" y="6291"/>
                  </a:lnTo>
                  <a:lnTo>
                    <a:pt x="1725930" y="0"/>
                  </a:lnTo>
                  <a:lnTo>
                    <a:pt x="1772703" y="6291"/>
                  </a:lnTo>
                  <a:lnTo>
                    <a:pt x="1814745" y="24045"/>
                  </a:lnTo>
                  <a:lnTo>
                    <a:pt x="1850374" y="51577"/>
                  </a:lnTo>
                  <a:lnTo>
                    <a:pt x="1877906" y="87206"/>
                  </a:lnTo>
                  <a:lnTo>
                    <a:pt x="1895660" y="129248"/>
                  </a:lnTo>
                  <a:lnTo>
                    <a:pt x="1901952" y="176021"/>
                  </a:lnTo>
                  <a:lnTo>
                    <a:pt x="1895660" y="222817"/>
                  </a:lnTo>
                  <a:lnTo>
                    <a:pt x="1877906" y="264865"/>
                  </a:lnTo>
                  <a:lnTo>
                    <a:pt x="1850374" y="300489"/>
                  </a:lnTo>
                  <a:lnTo>
                    <a:pt x="1814745" y="328012"/>
                  </a:lnTo>
                  <a:lnTo>
                    <a:pt x="1772703" y="345756"/>
                  </a:lnTo>
                  <a:lnTo>
                    <a:pt x="1725930" y="352043"/>
                  </a:lnTo>
                  <a:lnTo>
                    <a:pt x="1679156" y="345756"/>
                  </a:lnTo>
                  <a:lnTo>
                    <a:pt x="1637114" y="328012"/>
                  </a:lnTo>
                  <a:lnTo>
                    <a:pt x="1601485" y="300489"/>
                  </a:lnTo>
                  <a:lnTo>
                    <a:pt x="1573953" y="264865"/>
                  </a:lnTo>
                  <a:lnTo>
                    <a:pt x="1556199" y="222817"/>
                  </a:lnTo>
                  <a:lnTo>
                    <a:pt x="1549908" y="176021"/>
                  </a:lnTo>
                  <a:close/>
                </a:path>
              </a:pathLst>
            </a:custGeom>
            <a:ln w="19050">
              <a:solidFill>
                <a:srgbClr val="FFFFFF"/>
              </a:solidFill>
            </a:ln>
          </p:spPr>
          <p:txBody>
            <a:bodyPr wrap="square" lIns="0" tIns="0" rIns="0" bIns="0" rtlCol="0"/>
            <a:lstStyle/>
            <a:p>
              <a:endParaRPr/>
            </a:p>
          </p:txBody>
        </p:sp>
      </p:grpSp>
      <p:grpSp>
        <p:nvGrpSpPr>
          <p:cNvPr id="13" name="object 13"/>
          <p:cNvGrpSpPr/>
          <p:nvPr/>
        </p:nvGrpSpPr>
        <p:grpSpPr>
          <a:xfrm>
            <a:off x="7213092" y="2923020"/>
            <a:ext cx="2874645" cy="3891279"/>
            <a:chOff x="7213092" y="2923020"/>
            <a:chExt cx="2874645" cy="3891279"/>
          </a:xfrm>
        </p:grpSpPr>
        <p:pic>
          <p:nvPicPr>
            <p:cNvPr id="14" name="object 14"/>
            <p:cNvPicPr/>
            <p:nvPr/>
          </p:nvPicPr>
          <p:blipFill>
            <a:blip r:embed="rId8" cstate="print"/>
            <a:stretch>
              <a:fillRect/>
            </a:stretch>
          </p:blipFill>
          <p:spPr>
            <a:xfrm>
              <a:off x="7213092" y="2923020"/>
              <a:ext cx="2874263" cy="3890772"/>
            </a:xfrm>
            <a:prstGeom prst="rect">
              <a:avLst/>
            </a:prstGeom>
          </p:spPr>
        </p:pic>
        <p:pic>
          <p:nvPicPr>
            <p:cNvPr id="15" name="object 15"/>
            <p:cNvPicPr/>
            <p:nvPr/>
          </p:nvPicPr>
          <p:blipFill>
            <a:blip r:embed="rId9" cstate="print"/>
            <a:stretch>
              <a:fillRect/>
            </a:stretch>
          </p:blipFill>
          <p:spPr>
            <a:xfrm>
              <a:off x="7328916" y="2974848"/>
              <a:ext cx="2651759" cy="3668267"/>
            </a:xfrm>
            <a:prstGeom prst="rect">
              <a:avLst/>
            </a:prstGeom>
          </p:spPr>
        </p:pic>
        <p:pic>
          <p:nvPicPr>
            <p:cNvPr id="16" name="object 16"/>
            <p:cNvPicPr/>
            <p:nvPr/>
          </p:nvPicPr>
          <p:blipFill>
            <a:blip r:embed="rId7" cstate="print"/>
            <a:stretch>
              <a:fillRect/>
            </a:stretch>
          </p:blipFill>
          <p:spPr>
            <a:xfrm>
              <a:off x="7328916" y="2974848"/>
              <a:ext cx="2651759" cy="3668267"/>
            </a:xfrm>
            <a:prstGeom prst="rect">
              <a:avLst/>
            </a:prstGeom>
          </p:spPr>
        </p:pic>
        <p:sp>
          <p:nvSpPr>
            <p:cNvPr id="17" name="object 17"/>
            <p:cNvSpPr/>
            <p:nvPr/>
          </p:nvSpPr>
          <p:spPr>
            <a:xfrm>
              <a:off x="7494270" y="5359146"/>
              <a:ext cx="1902460" cy="352425"/>
            </a:xfrm>
            <a:custGeom>
              <a:avLst/>
              <a:gdLst/>
              <a:ahLst/>
              <a:cxnLst/>
              <a:rect l="l" t="t" r="r" b="b"/>
              <a:pathLst>
                <a:path w="1902459" h="352425">
                  <a:moveTo>
                    <a:pt x="0" y="176021"/>
                  </a:moveTo>
                  <a:lnTo>
                    <a:pt x="6261" y="129248"/>
                  </a:lnTo>
                  <a:lnTo>
                    <a:pt x="23932" y="87206"/>
                  </a:lnTo>
                  <a:lnTo>
                    <a:pt x="51339" y="51577"/>
                  </a:lnTo>
                  <a:lnTo>
                    <a:pt x="86811" y="24045"/>
                  </a:lnTo>
                  <a:lnTo>
                    <a:pt x="128675" y="6291"/>
                  </a:lnTo>
                  <a:lnTo>
                    <a:pt x="175259" y="0"/>
                  </a:lnTo>
                  <a:lnTo>
                    <a:pt x="221844" y="6291"/>
                  </a:lnTo>
                  <a:lnTo>
                    <a:pt x="263708" y="24045"/>
                  </a:lnTo>
                  <a:lnTo>
                    <a:pt x="299180" y="51577"/>
                  </a:lnTo>
                  <a:lnTo>
                    <a:pt x="326587" y="87206"/>
                  </a:lnTo>
                  <a:lnTo>
                    <a:pt x="344258" y="129248"/>
                  </a:lnTo>
                  <a:lnTo>
                    <a:pt x="350520" y="176021"/>
                  </a:lnTo>
                  <a:lnTo>
                    <a:pt x="344258" y="222817"/>
                  </a:lnTo>
                  <a:lnTo>
                    <a:pt x="326587" y="264865"/>
                  </a:lnTo>
                  <a:lnTo>
                    <a:pt x="299180" y="300489"/>
                  </a:lnTo>
                  <a:lnTo>
                    <a:pt x="263708" y="328012"/>
                  </a:lnTo>
                  <a:lnTo>
                    <a:pt x="221844" y="345756"/>
                  </a:lnTo>
                  <a:lnTo>
                    <a:pt x="175259" y="352043"/>
                  </a:lnTo>
                  <a:lnTo>
                    <a:pt x="128675" y="345756"/>
                  </a:lnTo>
                  <a:lnTo>
                    <a:pt x="86811" y="328012"/>
                  </a:lnTo>
                  <a:lnTo>
                    <a:pt x="51339" y="300489"/>
                  </a:lnTo>
                  <a:lnTo>
                    <a:pt x="23932" y="264865"/>
                  </a:lnTo>
                  <a:lnTo>
                    <a:pt x="6261" y="222817"/>
                  </a:lnTo>
                  <a:lnTo>
                    <a:pt x="0" y="176021"/>
                  </a:lnTo>
                  <a:close/>
                </a:path>
                <a:path w="1902459" h="352425">
                  <a:moveTo>
                    <a:pt x="516635" y="176021"/>
                  </a:moveTo>
                  <a:lnTo>
                    <a:pt x="522927" y="129248"/>
                  </a:lnTo>
                  <a:lnTo>
                    <a:pt x="540681" y="87206"/>
                  </a:lnTo>
                  <a:lnTo>
                    <a:pt x="568213" y="51577"/>
                  </a:lnTo>
                  <a:lnTo>
                    <a:pt x="603842" y="24045"/>
                  </a:lnTo>
                  <a:lnTo>
                    <a:pt x="645884" y="6291"/>
                  </a:lnTo>
                  <a:lnTo>
                    <a:pt x="692657" y="0"/>
                  </a:lnTo>
                  <a:lnTo>
                    <a:pt x="739431" y="6291"/>
                  </a:lnTo>
                  <a:lnTo>
                    <a:pt x="781473" y="24045"/>
                  </a:lnTo>
                  <a:lnTo>
                    <a:pt x="817102" y="51577"/>
                  </a:lnTo>
                  <a:lnTo>
                    <a:pt x="844634" y="87206"/>
                  </a:lnTo>
                  <a:lnTo>
                    <a:pt x="862388" y="129248"/>
                  </a:lnTo>
                  <a:lnTo>
                    <a:pt x="868679" y="176021"/>
                  </a:lnTo>
                  <a:lnTo>
                    <a:pt x="862388" y="222817"/>
                  </a:lnTo>
                  <a:lnTo>
                    <a:pt x="844634" y="264865"/>
                  </a:lnTo>
                  <a:lnTo>
                    <a:pt x="817102" y="300489"/>
                  </a:lnTo>
                  <a:lnTo>
                    <a:pt x="781473" y="328012"/>
                  </a:lnTo>
                  <a:lnTo>
                    <a:pt x="739431" y="345756"/>
                  </a:lnTo>
                  <a:lnTo>
                    <a:pt x="692657" y="352043"/>
                  </a:lnTo>
                  <a:lnTo>
                    <a:pt x="645884" y="345756"/>
                  </a:lnTo>
                  <a:lnTo>
                    <a:pt x="603842" y="328012"/>
                  </a:lnTo>
                  <a:lnTo>
                    <a:pt x="568213" y="300489"/>
                  </a:lnTo>
                  <a:lnTo>
                    <a:pt x="540681" y="264865"/>
                  </a:lnTo>
                  <a:lnTo>
                    <a:pt x="522927" y="222817"/>
                  </a:lnTo>
                  <a:lnTo>
                    <a:pt x="516635" y="176021"/>
                  </a:lnTo>
                  <a:close/>
                </a:path>
                <a:path w="1902459" h="352425">
                  <a:moveTo>
                    <a:pt x="1033272" y="176021"/>
                  </a:moveTo>
                  <a:lnTo>
                    <a:pt x="1039563" y="129248"/>
                  </a:lnTo>
                  <a:lnTo>
                    <a:pt x="1057317" y="87206"/>
                  </a:lnTo>
                  <a:lnTo>
                    <a:pt x="1084849" y="51577"/>
                  </a:lnTo>
                  <a:lnTo>
                    <a:pt x="1120478" y="24045"/>
                  </a:lnTo>
                  <a:lnTo>
                    <a:pt x="1162520" y="6291"/>
                  </a:lnTo>
                  <a:lnTo>
                    <a:pt x="1209294" y="0"/>
                  </a:lnTo>
                  <a:lnTo>
                    <a:pt x="1256067" y="6291"/>
                  </a:lnTo>
                  <a:lnTo>
                    <a:pt x="1298109" y="24045"/>
                  </a:lnTo>
                  <a:lnTo>
                    <a:pt x="1333738" y="51577"/>
                  </a:lnTo>
                  <a:lnTo>
                    <a:pt x="1361270" y="87206"/>
                  </a:lnTo>
                  <a:lnTo>
                    <a:pt x="1379024" y="129248"/>
                  </a:lnTo>
                  <a:lnTo>
                    <a:pt x="1385315" y="176021"/>
                  </a:lnTo>
                  <a:lnTo>
                    <a:pt x="1379024" y="222817"/>
                  </a:lnTo>
                  <a:lnTo>
                    <a:pt x="1361270" y="264865"/>
                  </a:lnTo>
                  <a:lnTo>
                    <a:pt x="1333738" y="300489"/>
                  </a:lnTo>
                  <a:lnTo>
                    <a:pt x="1298109" y="328012"/>
                  </a:lnTo>
                  <a:lnTo>
                    <a:pt x="1256067" y="345756"/>
                  </a:lnTo>
                  <a:lnTo>
                    <a:pt x="1209294" y="352043"/>
                  </a:lnTo>
                  <a:lnTo>
                    <a:pt x="1162520" y="345756"/>
                  </a:lnTo>
                  <a:lnTo>
                    <a:pt x="1120478" y="328012"/>
                  </a:lnTo>
                  <a:lnTo>
                    <a:pt x="1084849" y="300489"/>
                  </a:lnTo>
                  <a:lnTo>
                    <a:pt x="1057317" y="264865"/>
                  </a:lnTo>
                  <a:lnTo>
                    <a:pt x="1039563" y="222817"/>
                  </a:lnTo>
                  <a:lnTo>
                    <a:pt x="1033272" y="176021"/>
                  </a:lnTo>
                  <a:close/>
                </a:path>
                <a:path w="1902459" h="352425">
                  <a:moveTo>
                    <a:pt x="1549907" y="176021"/>
                  </a:moveTo>
                  <a:lnTo>
                    <a:pt x="1556199" y="129248"/>
                  </a:lnTo>
                  <a:lnTo>
                    <a:pt x="1573953" y="87206"/>
                  </a:lnTo>
                  <a:lnTo>
                    <a:pt x="1601485" y="51577"/>
                  </a:lnTo>
                  <a:lnTo>
                    <a:pt x="1637114" y="24045"/>
                  </a:lnTo>
                  <a:lnTo>
                    <a:pt x="1679156" y="6291"/>
                  </a:lnTo>
                  <a:lnTo>
                    <a:pt x="1725929" y="0"/>
                  </a:lnTo>
                  <a:lnTo>
                    <a:pt x="1772703" y="6291"/>
                  </a:lnTo>
                  <a:lnTo>
                    <a:pt x="1814745" y="24045"/>
                  </a:lnTo>
                  <a:lnTo>
                    <a:pt x="1850374" y="51577"/>
                  </a:lnTo>
                  <a:lnTo>
                    <a:pt x="1877906" y="87206"/>
                  </a:lnTo>
                  <a:lnTo>
                    <a:pt x="1895660" y="129248"/>
                  </a:lnTo>
                  <a:lnTo>
                    <a:pt x="1901952" y="176021"/>
                  </a:lnTo>
                  <a:lnTo>
                    <a:pt x="1895660" y="222817"/>
                  </a:lnTo>
                  <a:lnTo>
                    <a:pt x="1877906" y="264865"/>
                  </a:lnTo>
                  <a:lnTo>
                    <a:pt x="1850374" y="300489"/>
                  </a:lnTo>
                  <a:lnTo>
                    <a:pt x="1814745" y="328012"/>
                  </a:lnTo>
                  <a:lnTo>
                    <a:pt x="1772703" y="345756"/>
                  </a:lnTo>
                  <a:lnTo>
                    <a:pt x="1725929" y="352043"/>
                  </a:lnTo>
                  <a:lnTo>
                    <a:pt x="1679156" y="345756"/>
                  </a:lnTo>
                  <a:lnTo>
                    <a:pt x="1637114" y="328012"/>
                  </a:lnTo>
                  <a:lnTo>
                    <a:pt x="1601485" y="300489"/>
                  </a:lnTo>
                  <a:lnTo>
                    <a:pt x="1573953" y="264865"/>
                  </a:lnTo>
                  <a:lnTo>
                    <a:pt x="1556199" y="222817"/>
                  </a:lnTo>
                  <a:lnTo>
                    <a:pt x="1549907" y="176021"/>
                  </a:lnTo>
                  <a:close/>
                </a:path>
              </a:pathLst>
            </a:custGeom>
            <a:ln w="19050">
              <a:solidFill>
                <a:srgbClr val="FFFFFF"/>
              </a:solidFill>
            </a:ln>
          </p:spPr>
          <p:txBody>
            <a:bodyPr wrap="square" lIns="0" tIns="0" rIns="0" bIns="0" rtlCol="0"/>
            <a:lstStyle/>
            <a:p>
              <a:endParaRPr/>
            </a:p>
          </p:txBody>
        </p:sp>
      </p:grpSp>
      <p:grpSp>
        <p:nvGrpSpPr>
          <p:cNvPr id="18" name="object 18"/>
          <p:cNvGrpSpPr/>
          <p:nvPr/>
        </p:nvGrpSpPr>
        <p:grpSpPr>
          <a:xfrm>
            <a:off x="10405871" y="2923020"/>
            <a:ext cx="1786255" cy="3891279"/>
            <a:chOff x="10405871" y="2923020"/>
            <a:chExt cx="1786255" cy="3891279"/>
          </a:xfrm>
        </p:grpSpPr>
        <p:pic>
          <p:nvPicPr>
            <p:cNvPr id="19" name="object 19"/>
            <p:cNvPicPr/>
            <p:nvPr/>
          </p:nvPicPr>
          <p:blipFill>
            <a:blip r:embed="rId10" cstate="print"/>
            <a:stretch>
              <a:fillRect/>
            </a:stretch>
          </p:blipFill>
          <p:spPr>
            <a:xfrm>
              <a:off x="10405871" y="2923020"/>
              <a:ext cx="1786127" cy="3890772"/>
            </a:xfrm>
            <a:prstGeom prst="rect">
              <a:avLst/>
            </a:prstGeom>
          </p:spPr>
        </p:pic>
        <p:pic>
          <p:nvPicPr>
            <p:cNvPr id="20" name="object 20"/>
            <p:cNvPicPr/>
            <p:nvPr/>
          </p:nvPicPr>
          <p:blipFill>
            <a:blip r:embed="rId11" cstate="print"/>
            <a:stretch>
              <a:fillRect/>
            </a:stretch>
          </p:blipFill>
          <p:spPr>
            <a:xfrm>
              <a:off x="10521695" y="2974848"/>
              <a:ext cx="1670303" cy="3668267"/>
            </a:xfrm>
            <a:prstGeom prst="rect">
              <a:avLst/>
            </a:prstGeom>
          </p:spPr>
        </p:pic>
        <p:pic>
          <p:nvPicPr>
            <p:cNvPr id="21" name="object 21"/>
            <p:cNvPicPr/>
            <p:nvPr/>
          </p:nvPicPr>
          <p:blipFill>
            <a:blip r:embed="rId12" cstate="print"/>
            <a:stretch>
              <a:fillRect/>
            </a:stretch>
          </p:blipFill>
          <p:spPr>
            <a:xfrm>
              <a:off x="10521695" y="2974848"/>
              <a:ext cx="1670303" cy="3668267"/>
            </a:xfrm>
            <a:prstGeom prst="rect">
              <a:avLst/>
            </a:prstGeom>
          </p:spPr>
        </p:pic>
        <p:sp>
          <p:nvSpPr>
            <p:cNvPr id="22" name="object 22"/>
            <p:cNvSpPr/>
            <p:nvPr/>
          </p:nvSpPr>
          <p:spPr>
            <a:xfrm>
              <a:off x="10694669" y="5359146"/>
              <a:ext cx="1385570" cy="352425"/>
            </a:xfrm>
            <a:custGeom>
              <a:avLst/>
              <a:gdLst/>
              <a:ahLst/>
              <a:cxnLst/>
              <a:rect l="l" t="t" r="r" b="b"/>
              <a:pathLst>
                <a:path w="1385570" h="352425">
                  <a:moveTo>
                    <a:pt x="0" y="176021"/>
                  </a:moveTo>
                  <a:lnTo>
                    <a:pt x="6291" y="129248"/>
                  </a:lnTo>
                  <a:lnTo>
                    <a:pt x="24045" y="87206"/>
                  </a:lnTo>
                  <a:lnTo>
                    <a:pt x="51577" y="51577"/>
                  </a:lnTo>
                  <a:lnTo>
                    <a:pt x="87206" y="24045"/>
                  </a:lnTo>
                  <a:lnTo>
                    <a:pt x="129248" y="6291"/>
                  </a:lnTo>
                  <a:lnTo>
                    <a:pt x="176022" y="0"/>
                  </a:lnTo>
                  <a:lnTo>
                    <a:pt x="222795" y="6291"/>
                  </a:lnTo>
                  <a:lnTo>
                    <a:pt x="264837" y="24045"/>
                  </a:lnTo>
                  <a:lnTo>
                    <a:pt x="300466" y="51577"/>
                  </a:lnTo>
                  <a:lnTo>
                    <a:pt x="327998" y="87206"/>
                  </a:lnTo>
                  <a:lnTo>
                    <a:pt x="345752" y="129248"/>
                  </a:lnTo>
                  <a:lnTo>
                    <a:pt x="352044" y="176021"/>
                  </a:lnTo>
                  <a:lnTo>
                    <a:pt x="345752" y="222817"/>
                  </a:lnTo>
                  <a:lnTo>
                    <a:pt x="327998" y="264865"/>
                  </a:lnTo>
                  <a:lnTo>
                    <a:pt x="300466" y="300489"/>
                  </a:lnTo>
                  <a:lnTo>
                    <a:pt x="264837" y="328012"/>
                  </a:lnTo>
                  <a:lnTo>
                    <a:pt x="222795" y="345756"/>
                  </a:lnTo>
                  <a:lnTo>
                    <a:pt x="176022" y="352043"/>
                  </a:lnTo>
                  <a:lnTo>
                    <a:pt x="129248" y="345756"/>
                  </a:lnTo>
                  <a:lnTo>
                    <a:pt x="87206" y="328012"/>
                  </a:lnTo>
                  <a:lnTo>
                    <a:pt x="51577" y="300489"/>
                  </a:lnTo>
                  <a:lnTo>
                    <a:pt x="24045" y="264865"/>
                  </a:lnTo>
                  <a:lnTo>
                    <a:pt x="6291" y="222817"/>
                  </a:lnTo>
                  <a:lnTo>
                    <a:pt x="0" y="176021"/>
                  </a:lnTo>
                  <a:close/>
                </a:path>
                <a:path w="1385570" h="352425">
                  <a:moveTo>
                    <a:pt x="516635" y="176021"/>
                  </a:moveTo>
                  <a:lnTo>
                    <a:pt x="522927" y="129248"/>
                  </a:lnTo>
                  <a:lnTo>
                    <a:pt x="540681" y="87206"/>
                  </a:lnTo>
                  <a:lnTo>
                    <a:pt x="568213" y="51577"/>
                  </a:lnTo>
                  <a:lnTo>
                    <a:pt x="603842" y="24045"/>
                  </a:lnTo>
                  <a:lnTo>
                    <a:pt x="645884" y="6291"/>
                  </a:lnTo>
                  <a:lnTo>
                    <a:pt x="692657" y="0"/>
                  </a:lnTo>
                  <a:lnTo>
                    <a:pt x="739431" y="6291"/>
                  </a:lnTo>
                  <a:lnTo>
                    <a:pt x="781473" y="24045"/>
                  </a:lnTo>
                  <a:lnTo>
                    <a:pt x="817102" y="51577"/>
                  </a:lnTo>
                  <a:lnTo>
                    <a:pt x="844634" y="87206"/>
                  </a:lnTo>
                  <a:lnTo>
                    <a:pt x="862388" y="129248"/>
                  </a:lnTo>
                  <a:lnTo>
                    <a:pt x="868679" y="176021"/>
                  </a:lnTo>
                  <a:lnTo>
                    <a:pt x="862388" y="222817"/>
                  </a:lnTo>
                  <a:lnTo>
                    <a:pt x="844634" y="264865"/>
                  </a:lnTo>
                  <a:lnTo>
                    <a:pt x="817102" y="300489"/>
                  </a:lnTo>
                  <a:lnTo>
                    <a:pt x="781473" y="328012"/>
                  </a:lnTo>
                  <a:lnTo>
                    <a:pt x="739431" y="345756"/>
                  </a:lnTo>
                  <a:lnTo>
                    <a:pt x="692657" y="352043"/>
                  </a:lnTo>
                  <a:lnTo>
                    <a:pt x="645884" y="345756"/>
                  </a:lnTo>
                  <a:lnTo>
                    <a:pt x="603842" y="328012"/>
                  </a:lnTo>
                  <a:lnTo>
                    <a:pt x="568213" y="300489"/>
                  </a:lnTo>
                  <a:lnTo>
                    <a:pt x="540681" y="264865"/>
                  </a:lnTo>
                  <a:lnTo>
                    <a:pt x="522927" y="222817"/>
                  </a:lnTo>
                  <a:lnTo>
                    <a:pt x="516635" y="176021"/>
                  </a:lnTo>
                  <a:close/>
                </a:path>
                <a:path w="1385570" h="352425">
                  <a:moveTo>
                    <a:pt x="1034796" y="176021"/>
                  </a:moveTo>
                  <a:lnTo>
                    <a:pt x="1041057" y="129248"/>
                  </a:lnTo>
                  <a:lnTo>
                    <a:pt x="1058728" y="87206"/>
                  </a:lnTo>
                  <a:lnTo>
                    <a:pt x="1086135" y="51577"/>
                  </a:lnTo>
                  <a:lnTo>
                    <a:pt x="1121607" y="24045"/>
                  </a:lnTo>
                  <a:lnTo>
                    <a:pt x="1163471" y="6291"/>
                  </a:lnTo>
                  <a:lnTo>
                    <a:pt x="1210055" y="0"/>
                  </a:lnTo>
                  <a:lnTo>
                    <a:pt x="1256640" y="6291"/>
                  </a:lnTo>
                  <a:lnTo>
                    <a:pt x="1298504" y="24045"/>
                  </a:lnTo>
                  <a:lnTo>
                    <a:pt x="1333976" y="51577"/>
                  </a:lnTo>
                  <a:lnTo>
                    <a:pt x="1361383" y="87206"/>
                  </a:lnTo>
                  <a:lnTo>
                    <a:pt x="1379054" y="129248"/>
                  </a:lnTo>
                  <a:lnTo>
                    <a:pt x="1385315" y="176021"/>
                  </a:lnTo>
                  <a:lnTo>
                    <a:pt x="1379054" y="222817"/>
                  </a:lnTo>
                  <a:lnTo>
                    <a:pt x="1361383" y="264865"/>
                  </a:lnTo>
                  <a:lnTo>
                    <a:pt x="1333976" y="300489"/>
                  </a:lnTo>
                  <a:lnTo>
                    <a:pt x="1298504" y="328012"/>
                  </a:lnTo>
                  <a:lnTo>
                    <a:pt x="1256640" y="345756"/>
                  </a:lnTo>
                  <a:lnTo>
                    <a:pt x="1210055" y="352043"/>
                  </a:lnTo>
                  <a:lnTo>
                    <a:pt x="1163471" y="345756"/>
                  </a:lnTo>
                  <a:lnTo>
                    <a:pt x="1121607" y="328012"/>
                  </a:lnTo>
                  <a:lnTo>
                    <a:pt x="1086135" y="300489"/>
                  </a:lnTo>
                  <a:lnTo>
                    <a:pt x="1058728" y="264865"/>
                  </a:lnTo>
                  <a:lnTo>
                    <a:pt x="1041057" y="222817"/>
                  </a:lnTo>
                  <a:lnTo>
                    <a:pt x="1034796" y="176021"/>
                  </a:lnTo>
                  <a:close/>
                </a:path>
              </a:pathLst>
            </a:custGeom>
            <a:ln w="19050">
              <a:solidFill>
                <a:srgbClr val="FFFFFF"/>
              </a:solidFill>
            </a:ln>
          </p:spPr>
          <p:txBody>
            <a:bodyPr wrap="square" lIns="0" tIns="0" rIns="0" bIns="0" rtlCol="0"/>
            <a:lstStyle/>
            <a:p>
              <a:endParaRPr/>
            </a:p>
          </p:txBody>
        </p:sp>
      </p:grpSp>
      <p:sp>
        <p:nvSpPr>
          <p:cNvPr id="23" name="object 23"/>
          <p:cNvSpPr txBox="1"/>
          <p:nvPr/>
        </p:nvSpPr>
        <p:spPr>
          <a:xfrm>
            <a:off x="1078788" y="5968390"/>
            <a:ext cx="2255520" cy="610870"/>
          </a:xfrm>
          <a:prstGeom prst="rect">
            <a:avLst/>
          </a:prstGeom>
        </p:spPr>
        <p:txBody>
          <a:bodyPr vert="horz" wrap="square" lIns="0" tIns="12700" rIns="0" bIns="0" rtlCol="0">
            <a:spAutoFit/>
          </a:bodyPr>
          <a:lstStyle/>
          <a:p>
            <a:pPr marL="12700" marR="5080">
              <a:lnSpc>
                <a:spcPct val="120000"/>
              </a:lnSpc>
              <a:spcBef>
                <a:spcPts val="100"/>
              </a:spcBef>
            </a:pPr>
            <a:r>
              <a:rPr sz="800" dirty="0">
                <a:solidFill>
                  <a:srgbClr val="FFFFFF"/>
                </a:solidFill>
                <a:latin typeface="Arial"/>
                <a:cs typeface="Arial"/>
              </a:rPr>
              <a:t>Netflix</a:t>
            </a:r>
            <a:r>
              <a:rPr sz="800" spc="-35" dirty="0">
                <a:solidFill>
                  <a:srgbClr val="FFFFFF"/>
                </a:solidFill>
                <a:latin typeface="Arial"/>
                <a:cs typeface="Arial"/>
              </a:rPr>
              <a:t> </a:t>
            </a:r>
            <a:r>
              <a:rPr sz="800" dirty="0">
                <a:solidFill>
                  <a:srgbClr val="FFFFFF"/>
                </a:solidFill>
                <a:latin typeface="Arial"/>
                <a:cs typeface="Arial"/>
              </a:rPr>
              <a:t>chronicles</a:t>
            </a:r>
            <a:r>
              <a:rPr sz="800" spc="-25" dirty="0">
                <a:solidFill>
                  <a:srgbClr val="FFFFFF"/>
                </a:solidFill>
                <a:latin typeface="Arial"/>
                <a:cs typeface="Arial"/>
              </a:rPr>
              <a:t> </a:t>
            </a:r>
            <a:r>
              <a:rPr sz="800" dirty="0">
                <a:solidFill>
                  <a:srgbClr val="FFFFFF"/>
                </a:solidFill>
                <a:latin typeface="Arial"/>
                <a:cs typeface="Arial"/>
              </a:rPr>
              <a:t>the</a:t>
            </a:r>
            <a:r>
              <a:rPr sz="800" spc="-20" dirty="0">
                <a:solidFill>
                  <a:srgbClr val="FFFFFF"/>
                </a:solidFill>
                <a:latin typeface="Arial"/>
                <a:cs typeface="Arial"/>
              </a:rPr>
              <a:t> </a:t>
            </a:r>
            <a:r>
              <a:rPr sz="800" dirty="0">
                <a:solidFill>
                  <a:srgbClr val="FFFFFF"/>
                </a:solidFill>
                <a:latin typeface="Arial"/>
                <a:cs typeface="Arial"/>
              </a:rPr>
              <a:t>rise</a:t>
            </a:r>
            <a:r>
              <a:rPr sz="800" spc="-30" dirty="0">
                <a:solidFill>
                  <a:srgbClr val="FFFFFF"/>
                </a:solidFill>
                <a:latin typeface="Arial"/>
                <a:cs typeface="Arial"/>
              </a:rPr>
              <a:t> </a:t>
            </a:r>
            <a:r>
              <a:rPr sz="800" dirty="0">
                <a:solidFill>
                  <a:srgbClr val="FFFFFF"/>
                </a:solidFill>
                <a:latin typeface="Arial"/>
                <a:cs typeface="Arial"/>
              </a:rPr>
              <a:t>of</a:t>
            </a:r>
            <a:r>
              <a:rPr sz="800" spc="-15" dirty="0">
                <a:solidFill>
                  <a:srgbClr val="FFFFFF"/>
                </a:solidFill>
                <a:latin typeface="Arial"/>
                <a:cs typeface="Arial"/>
              </a:rPr>
              <a:t> </a:t>
            </a:r>
            <a:r>
              <a:rPr sz="800" dirty="0">
                <a:solidFill>
                  <a:srgbClr val="FFFFFF"/>
                </a:solidFill>
                <a:latin typeface="Arial"/>
                <a:cs typeface="Arial"/>
              </a:rPr>
              <a:t>the</a:t>
            </a:r>
            <a:r>
              <a:rPr sz="800" spc="-10" dirty="0">
                <a:solidFill>
                  <a:srgbClr val="FFFFFF"/>
                </a:solidFill>
                <a:latin typeface="Arial"/>
                <a:cs typeface="Arial"/>
              </a:rPr>
              <a:t> </a:t>
            </a:r>
            <a:r>
              <a:rPr sz="800" dirty="0">
                <a:solidFill>
                  <a:srgbClr val="FFFFFF"/>
                </a:solidFill>
                <a:latin typeface="Arial"/>
                <a:cs typeface="Arial"/>
              </a:rPr>
              <a:t>cocaine</a:t>
            </a:r>
            <a:r>
              <a:rPr sz="800" spc="-20" dirty="0">
                <a:solidFill>
                  <a:srgbClr val="FFFFFF"/>
                </a:solidFill>
                <a:latin typeface="Arial"/>
                <a:cs typeface="Arial"/>
              </a:rPr>
              <a:t> </a:t>
            </a:r>
            <a:r>
              <a:rPr sz="800" dirty="0">
                <a:solidFill>
                  <a:srgbClr val="FFFFFF"/>
                </a:solidFill>
                <a:latin typeface="Arial"/>
                <a:cs typeface="Arial"/>
              </a:rPr>
              <a:t>trade</a:t>
            </a:r>
            <a:r>
              <a:rPr sz="800" spc="-10" dirty="0">
                <a:solidFill>
                  <a:srgbClr val="FFFFFF"/>
                </a:solidFill>
                <a:latin typeface="Arial"/>
                <a:cs typeface="Arial"/>
              </a:rPr>
              <a:t> </a:t>
            </a:r>
            <a:r>
              <a:rPr sz="800" spc="-25" dirty="0">
                <a:solidFill>
                  <a:srgbClr val="FFFFFF"/>
                </a:solidFill>
                <a:latin typeface="Arial"/>
                <a:cs typeface="Arial"/>
              </a:rPr>
              <a:t>in</a:t>
            </a:r>
            <a:r>
              <a:rPr sz="800" dirty="0">
                <a:solidFill>
                  <a:srgbClr val="FFFFFF"/>
                </a:solidFill>
                <a:latin typeface="Arial"/>
                <a:cs typeface="Arial"/>
              </a:rPr>
              <a:t> Colombia</a:t>
            </a:r>
            <a:r>
              <a:rPr sz="800" spc="-30" dirty="0">
                <a:solidFill>
                  <a:srgbClr val="FFFFFF"/>
                </a:solidFill>
                <a:latin typeface="Arial"/>
                <a:cs typeface="Arial"/>
              </a:rPr>
              <a:t> </a:t>
            </a:r>
            <a:r>
              <a:rPr sz="800" dirty="0">
                <a:solidFill>
                  <a:srgbClr val="FFFFFF"/>
                </a:solidFill>
                <a:latin typeface="Arial"/>
                <a:cs typeface="Arial"/>
              </a:rPr>
              <a:t>and</a:t>
            </a:r>
            <a:r>
              <a:rPr sz="800" spc="-5" dirty="0">
                <a:solidFill>
                  <a:srgbClr val="FFFFFF"/>
                </a:solidFill>
                <a:latin typeface="Arial"/>
                <a:cs typeface="Arial"/>
              </a:rPr>
              <a:t> </a:t>
            </a:r>
            <a:r>
              <a:rPr sz="800" dirty="0">
                <a:solidFill>
                  <a:srgbClr val="FFFFFF"/>
                </a:solidFill>
                <a:latin typeface="Arial"/>
                <a:cs typeface="Arial"/>
              </a:rPr>
              <a:t>the</a:t>
            </a:r>
            <a:r>
              <a:rPr sz="800" spc="-5" dirty="0">
                <a:solidFill>
                  <a:srgbClr val="FFFFFF"/>
                </a:solidFill>
                <a:latin typeface="Arial"/>
                <a:cs typeface="Arial"/>
              </a:rPr>
              <a:t> </a:t>
            </a:r>
            <a:r>
              <a:rPr sz="800" dirty="0">
                <a:solidFill>
                  <a:srgbClr val="FFFFFF"/>
                </a:solidFill>
                <a:latin typeface="Arial"/>
                <a:cs typeface="Arial"/>
              </a:rPr>
              <a:t>gripping</a:t>
            </a:r>
            <a:r>
              <a:rPr sz="800" spc="-10" dirty="0">
                <a:solidFill>
                  <a:srgbClr val="FFFFFF"/>
                </a:solidFill>
                <a:latin typeface="Arial"/>
                <a:cs typeface="Arial"/>
              </a:rPr>
              <a:t> real-</a:t>
            </a:r>
            <a:r>
              <a:rPr sz="800" dirty="0">
                <a:solidFill>
                  <a:srgbClr val="FFFFFF"/>
                </a:solidFill>
                <a:latin typeface="Arial"/>
                <a:cs typeface="Arial"/>
              </a:rPr>
              <a:t>life</a:t>
            </a:r>
            <a:r>
              <a:rPr sz="800" spc="-15" dirty="0">
                <a:solidFill>
                  <a:srgbClr val="FFFFFF"/>
                </a:solidFill>
                <a:latin typeface="Arial"/>
                <a:cs typeface="Arial"/>
              </a:rPr>
              <a:t> </a:t>
            </a:r>
            <a:r>
              <a:rPr sz="800" dirty="0">
                <a:solidFill>
                  <a:srgbClr val="FFFFFF"/>
                </a:solidFill>
                <a:latin typeface="Arial"/>
                <a:cs typeface="Arial"/>
              </a:rPr>
              <a:t>stories</a:t>
            </a:r>
            <a:r>
              <a:rPr sz="800" spc="-30" dirty="0">
                <a:solidFill>
                  <a:srgbClr val="FFFFFF"/>
                </a:solidFill>
                <a:latin typeface="Arial"/>
                <a:cs typeface="Arial"/>
              </a:rPr>
              <a:t> </a:t>
            </a:r>
            <a:r>
              <a:rPr sz="800" dirty="0">
                <a:solidFill>
                  <a:srgbClr val="FFFFFF"/>
                </a:solidFill>
                <a:latin typeface="Arial"/>
                <a:cs typeface="Arial"/>
              </a:rPr>
              <a:t>of</a:t>
            </a:r>
            <a:r>
              <a:rPr sz="800" spc="-10" dirty="0">
                <a:solidFill>
                  <a:srgbClr val="FFFFFF"/>
                </a:solidFill>
                <a:latin typeface="Arial"/>
                <a:cs typeface="Arial"/>
              </a:rPr>
              <a:t> </a:t>
            </a:r>
            <a:r>
              <a:rPr sz="800" spc="-20" dirty="0">
                <a:solidFill>
                  <a:srgbClr val="FFFFFF"/>
                </a:solidFill>
                <a:latin typeface="Arial"/>
                <a:cs typeface="Arial"/>
              </a:rPr>
              <a:t>drug </a:t>
            </a:r>
            <a:r>
              <a:rPr sz="800" dirty="0">
                <a:solidFill>
                  <a:srgbClr val="FFFFFF"/>
                </a:solidFill>
                <a:latin typeface="Arial"/>
                <a:cs typeface="Arial"/>
              </a:rPr>
              <a:t>kingpins</a:t>
            </a:r>
            <a:r>
              <a:rPr sz="800" spc="-15" dirty="0">
                <a:solidFill>
                  <a:srgbClr val="FFFFFF"/>
                </a:solidFill>
                <a:latin typeface="Arial"/>
                <a:cs typeface="Arial"/>
              </a:rPr>
              <a:t> </a:t>
            </a:r>
            <a:r>
              <a:rPr sz="800" dirty="0">
                <a:solidFill>
                  <a:srgbClr val="FFFFFF"/>
                </a:solidFill>
                <a:latin typeface="Arial"/>
                <a:cs typeface="Arial"/>
              </a:rPr>
              <a:t>of</a:t>
            </a:r>
            <a:r>
              <a:rPr sz="800" spc="-10" dirty="0">
                <a:solidFill>
                  <a:srgbClr val="FFFFFF"/>
                </a:solidFill>
                <a:latin typeface="Arial"/>
                <a:cs typeface="Arial"/>
              </a:rPr>
              <a:t> </a:t>
            </a:r>
            <a:r>
              <a:rPr sz="800" dirty="0">
                <a:solidFill>
                  <a:srgbClr val="FFFFFF"/>
                </a:solidFill>
                <a:latin typeface="Arial"/>
                <a:cs typeface="Arial"/>
              </a:rPr>
              <a:t>the</a:t>
            </a:r>
            <a:r>
              <a:rPr sz="800" spc="-20" dirty="0">
                <a:solidFill>
                  <a:srgbClr val="FFFFFF"/>
                </a:solidFill>
                <a:latin typeface="Arial"/>
                <a:cs typeface="Arial"/>
              </a:rPr>
              <a:t> </a:t>
            </a:r>
            <a:r>
              <a:rPr sz="800" dirty="0">
                <a:solidFill>
                  <a:srgbClr val="FFFFFF"/>
                </a:solidFill>
                <a:latin typeface="Arial"/>
                <a:cs typeface="Arial"/>
              </a:rPr>
              <a:t>late</a:t>
            </a:r>
            <a:r>
              <a:rPr sz="800" spc="-15" dirty="0">
                <a:solidFill>
                  <a:srgbClr val="FFFFFF"/>
                </a:solidFill>
                <a:latin typeface="Arial"/>
                <a:cs typeface="Arial"/>
              </a:rPr>
              <a:t> </a:t>
            </a:r>
            <a:r>
              <a:rPr sz="800" dirty="0">
                <a:solidFill>
                  <a:srgbClr val="FFFFFF"/>
                </a:solidFill>
                <a:latin typeface="Arial"/>
                <a:cs typeface="Arial"/>
              </a:rPr>
              <a:t>'80s</a:t>
            </a:r>
            <a:r>
              <a:rPr sz="800" spc="-10" dirty="0">
                <a:solidFill>
                  <a:srgbClr val="FFFFFF"/>
                </a:solidFill>
                <a:latin typeface="Arial"/>
                <a:cs typeface="Arial"/>
              </a:rPr>
              <a:t> </a:t>
            </a:r>
            <a:r>
              <a:rPr sz="800" dirty="0">
                <a:solidFill>
                  <a:srgbClr val="FFFFFF"/>
                </a:solidFill>
                <a:latin typeface="Arial"/>
                <a:cs typeface="Arial"/>
              </a:rPr>
              <a:t>in</a:t>
            </a:r>
            <a:r>
              <a:rPr sz="800" spc="-15" dirty="0">
                <a:solidFill>
                  <a:srgbClr val="FFFFFF"/>
                </a:solidFill>
                <a:latin typeface="Arial"/>
                <a:cs typeface="Arial"/>
              </a:rPr>
              <a:t> </a:t>
            </a:r>
            <a:r>
              <a:rPr sz="800" dirty="0">
                <a:solidFill>
                  <a:srgbClr val="FFFFFF"/>
                </a:solidFill>
                <a:latin typeface="Arial"/>
                <a:cs typeface="Arial"/>
              </a:rPr>
              <a:t>this</a:t>
            </a:r>
            <a:r>
              <a:rPr sz="800" spc="-30" dirty="0">
                <a:solidFill>
                  <a:srgbClr val="FFFFFF"/>
                </a:solidFill>
                <a:latin typeface="Arial"/>
                <a:cs typeface="Arial"/>
              </a:rPr>
              <a:t> </a:t>
            </a:r>
            <a:r>
              <a:rPr sz="800" dirty="0">
                <a:solidFill>
                  <a:srgbClr val="FFFFFF"/>
                </a:solidFill>
                <a:latin typeface="Arial"/>
                <a:cs typeface="Arial"/>
              </a:rPr>
              <a:t>raw, gritty</a:t>
            </a:r>
            <a:r>
              <a:rPr sz="800" spc="-20" dirty="0">
                <a:solidFill>
                  <a:srgbClr val="FFFFFF"/>
                </a:solidFill>
                <a:latin typeface="Arial"/>
                <a:cs typeface="Arial"/>
              </a:rPr>
              <a:t> </a:t>
            </a:r>
            <a:r>
              <a:rPr sz="800" spc="-10" dirty="0">
                <a:solidFill>
                  <a:srgbClr val="FFFFFF"/>
                </a:solidFill>
                <a:latin typeface="Arial"/>
                <a:cs typeface="Arial"/>
              </a:rPr>
              <a:t>original series.</a:t>
            </a:r>
            <a:endParaRPr sz="800">
              <a:latin typeface="Arial"/>
              <a:cs typeface="Arial"/>
            </a:endParaRPr>
          </a:p>
        </p:txBody>
      </p:sp>
      <p:grpSp>
        <p:nvGrpSpPr>
          <p:cNvPr id="24" name="object 24"/>
          <p:cNvGrpSpPr/>
          <p:nvPr/>
        </p:nvGrpSpPr>
        <p:grpSpPr>
          <a:xfrm>
            <a:off x="1091488" y="5101463"/>
            <a:ext cx="2304415" cy="793750"/>
            <a:chOff x="1091488" y="5101463"/>
            <a:chExt cx="2304415" cy="793750"/>
          </a:xfrm>
        </p:grpSpPr>
        <p:pic>
          <p:nvPicPr>
            <p:cNvPr id="25" name="object 25"/>
            <p:cNvPicPr/>
            <p:nvPr/>
          </p:nvPicPr>
          <p:blipFill>
            <a:blip r:embed="rId13" cstate="print"/>
            <a:stretch>
              <a:fillRect/>
            </a:stretch>
          </p:blipFill>
          <p:spPr>
            <a:xfrm>
              <a:off x="1746313" y="5491734"/>
              <a:ext cx="106870" cy="87376"/>
            </a:xfrm>
            <a:prstGeom prst="rect">
              <a:avLst/>
            </a:prstGeom>
          </p:spPr>
        </p:pic>
        <p:pic>
          <p:nvPicPr>
            <p:cNvPr id="26" name="object 26"/>
            <p:cNvPicPr/>
            <p:nvPr/>
          </p:nvPicPr>
          <p:blipFill>
            <a:blip r:embed="rId14" cstate="print"/>
            <a:stretch>
              <a:fillRect/>
            </a:stretch>
          </p:blipFill>
          <p:spPr>
            <a:xfrm>
              <a:off x="2258568" y="5478780"/>
              <a:ext cx="117093" cy="110997"/>
            </a:xfrm>
            <a:prstGeom prst="rect">
              <a:avLst/>
            </a:prstGeom>
          </p:spPr>
        </p:pic>
        <p:pic>
          <p:nvPicPr>
            <p:cNvPr id="27" name="object 27"/>
            <p:cNvPicPr/>
            <p:nvPr/>
          </p:nvPicPr>
          <p:blipFill>
            <a:blip r:embed="rId15" cstate="print"/>
            <a:stretch>
              <a:fillRect/>
            </a:stretch>
          </p:blipFill>
          <p:spPr>
            <a:xfrm>
              <a:off x="1242060" y="5483352"/>
              <a:ext cx="81915" cy="103250"/>
            </a:xfrm>
            <a:prstGeom prst="rect">
              <a:avLst/>
            </a:prstGeom>
          </p:spPr>
        </p:pic>
        <p:pic>
          <p:nvPicPr>
            <p:cNvPr id="28" name="object 28"/>
            <p:cNvPicPr/>
            <p:nvPr/>
          </p:nvPicPr>
          <p:blipFill>
            <a:blip r:embed="rId16" cstate="print"/>
            <a:stretch>
              <a:fillRect/>
            </a:stretch>
          </p:blipFill>
          <p:spPr>
            <a:xfrm>
              <a:off x="2784348" y="5478780"/>
              <a:ext cx="98806" cy="112522"/>
            </a:xfrm>
            <a:prstGeom prst="rect">
              <a:avLst/>
            </a:prstGeom>
          </p:spPr>
        </p:pic>
        <p:sp>
          <p:nvSpPr>
            <p:cNvPr id="29" name="object 29"/>
            <p:cNvSpPr/>
            <p:nvPr/>
          </p:nvSpPr>
          <p:spPr>
            <a:xfrm>
              <a:off x="1120902" y="5871210"/>
              <a:ext cx="2275205" cy="0"/>
            </a:xfrm>
            <a:custGeom>
              <a:avLst/>
              <a:gdLst/>
              <a:ahLst/>
              <a:cxnLst/>
              <a:rect l="l" t="t" r="r" b="b"/>
              <a:pathLst>
                <a:path w="2275204">
                  <a:moveTo>
                    <a:pt x="0" y="0"/>
                  </a:moveTo>
                  <a:lnTo>
                    <a:pt x="2274697" y="0"/>
                  </a:lnTo>
                </a:path>
              </a:pathLst>
            </a:custGeom>
            <a:ln w="44450">
              <a:solidFill>
                <a:srgbClr val="E40913"/>
              </a:solidFill>
            </a:ln>
          </p:spPr>
          <p:txBody>
            <a:bodyPr wrap="square" lIns="0" tIns="0" rIns="0" bIns="0" rtlCol="0"/>
            <a:lstStyle/>
            <a:p>
              <a:endParaRPr/>
            </a:p>
          </p:txBody>
        </p:sp>
        <p:sp>
          <p:nvSpPr>
            <p:cNvPr id="30" name="object 30"/>
            <p:cNvSpPr/>
            <p:nvPr/>
          </p:nvSpPr>
          <p:spPr>
            <a:xfrm>
              <a:off x="1120902" y="5872734"/>
              <a:ext cx="687705" cy="0"/>
            </a:xfrm>
            <a:custGeom>
              <a:avLst/>
              <a:gdLst/>
              <a:ahLst/>
              <a:cxnLst/>
              <a:rect l="l" t="t" r="r" b="b"/>
              <a:pathLst>
                <a:path w="687705">
                  <a:moveTo>
                    <a:pt x="0" y="0"/>
                  </a:moveTo>
                  <a:lnTo>
                    <a:pt x="687197" y="0"/>
                  </a:lnTo>
                </a:path>
              </a:pathLst>
            </a:custGeom>
            <a:ln w="44450">
              <a:solidFill>
                <a:srgbClr val="E40913"/>
              </a:solidFill>
            </a:ln>
          </p:spPr>
          <p:txBody>
            <a:bodyPr wrap="square" lIns="0" tIns="0" rIns="0" bIns="0" rtlCol="0"/>
            <a:lstStyle/>
            <a:p>
              <a:endParaRPr/>
            </a:p>
          </p:txBody>
        </p:sp>
        <p:pic>
          <p:nvPicPr>
            <p:cNvPr id="31" name="object 31"/>
            <p:cNvPicPr/>
            <p:nvPr/>
          </p:nvPicPr>
          <p:blipFill>
            <a:blip r:embed="rId17" cstate="print"/>
            <a:stretch>
              <a:fillRect/>
            </a:stretch>
          </p:blipFill>
          <p:spPr>
            <a:xfrm>
              <a:off x="1091488" y="5101463"/>
              <a:ext cx="636879" cy="152400"/>
            </a:xfrm>
            <a:prstGeom prst="rect">
              <a:avLst/>
            </a:prstGeom>
          </p:spPr>
        </p:pic>
      </p:grpSp>
      <p:sp>
        <p:nvSpPr>
          <p:cNvPr id="32" name="object 32"/>
          <p:cNvSpPr txBox="1"/>
          <p:nvPr/>
        </p:nvSpPr>
        <p:spPr>
          <a:xfrm>
            <a:off x="4272153" y="5979972"/>
            <a:ext cx="2313940" cy="269875"/>
          </a:xfrm>
          <a:prstGeom prst="rect">
            <a:avLst/>
          </a:prstGeom>
        </p:spPr>
        <p:txBody>
          <a:bodyPr vert="horz" wrap="square" lIns="0" tIns="12700" rIns="0" bIns="0" rtlCol="0">
            <a:spAutoFit/>
          </a:bodyPr>
          <a:lstStyle/>
          <a:p>
            <a:pPr marL="12700" marR="5080">
              <a:lnSpc>
                <a:spcPct val="100000"/>
              </a:lnSpc>
              <a:spcBef>
                <a:spcPts val="100"/>
              </a:spcBef>
            </a:pPr>
            <a:r>
              <a:rPr sz="800" dirty="0">
                <a:solidFill>
                  <a:srgbClr val="FFFFFF"/>
                </a:solidFill>
                <a:latin typeface="Times New Roman"/>
                <a:cs typeface="Times New Roman"/>
              </a:rPr>
              <a:t>The</a:t>
            </a:r>
            <a:r>
              <a:rPr sz="800" spc="-15" dirty="0">
                <a:solidFill>
                  <a:srgbClr val="FFFFFF"/>
                </a:solidFill>
                <a:latin typeface="Times New Roman"/>
                <a:cs typeface="Times New Roman"/>
              </a:rPr>
              <a:t> </a:t>
            </a:r>
            <a:r>
              <a:rPr sz="800" dirty="0">
                <a:solidFill>
                  <a:srgbClr val="FFFFFF"/>
                </a:solidFill>
                <a:latin typeface="Times New Roman"/>
                <a:cs typeface="Times New Roman"/>
              </a:rPr>
              <a:t>origins</a:t>
            </a:r>
            <a:r>
              <a:rPr sz="800" spc="-15" dirty="0">
                <a:solidFill>
                  <a:srgbClr val="FFFFFF"/>
                </a:solidFill>
                <a:latin typeface="Times New Roman"/>
                <a:cs typeface="Times New Roman"/>
              </a:rPr>
              <a:t> </a:t>
            </a:r>
            <a:r>
              <a:rPr sz="800" dirty="0">
                <a:solidFill>
                  <a:srgbClr val="FFFFFF"/>
                </a:solidFill>
                <a:latin typeface="Times New Roman"/>
                <a:cs typeface="Times New Roman"/>
              </a:rPr>
              <a:t>of</a:t>
            </a:r>
            <a:r>
              <a:rPr sz="800" spc="-5" dirty="0">
                <a:solidFill>
                  <a:srgbClr val="FFFFFF"/>
                </a:solidFill>
                <a:latin typeface="Times New Roman"/>
                <a:cs typeface="Times New Roman"/>
              </a:rPr>
              <a:t> </a:t>
            </a:r>
            <a:r>
              <a:rPr sz="800" dirty="0">
                <a:solidFill>
                  <a:srgbClr val="FFFFFF"/>
                </a:solidFill>
                <a:latin typeface="Times New Roman"/>
                <a:cs typeface="Times New Roman"/>
              </a:rPr>
              <a:t>two</a:t>
            </a:r>
            <a:r>
              <a:rPr sz="800" spc="-10" dirty="0">
                <a:solidFill>
                  <a:srgbClr val="FFFFFF"/>
                </a:solidFill>
                <a:latin typeface="Times New Roman"/>
                <a:cs typeface="Times New Roman"/>
              </a:rPr>
              <a:t> </a:t>
            </a:r>
            <a:r>
              <a:rPr sz="800" dirty="0">
                <a:solidFill>
                  <a:srgbClr val="FFFFFF"/>
                </a:solidFill>
                <a:latin typeface="Times New Roman"/>
                <a:cs typeface="Times New Roman"/>
              </a:rPr>
              <a:t>iconic</a:t>
            </a:r>
            <a:r>
              <a:rPr sz="800" spc="-25" dirty="0">
                <a:solidFill>
                  <a:srgbClr val="FFFFFF"/>
                </a:solidFill>
                <a:latin typeface="Times New Roman"/>
                <a:cs typeface="Times New Roman"/>
              </a:rPr>
              <a:t> </a:t>
            </a:r>
            <a:r>
              <a:rPr sz="800" dirty="0">
                <a:solidFill>
                  <a:srgbClr val="FFFFFF"/>
                </a:solidFill>
                <a:latin typeface="Times New Roman"/>
                <a:cs typeface="Times New Roman"/>
              </a:rPr>
              <a:t>League</a:t>
            </a:r>
            <a:r>
              <a:rPr sz="800" spc="-10" dirty="0">
                <a:solidFill>
                  <a:srgbClr val="FFFFFF"/>
                </a:solidFill>
                <a:latin typeface="Times New Roman"/>
                <a:cs typeface="Times New Roman"/>
              </a:rPr>
              <a:t> champions,</a:t>
            </a:r>
            <a:r>
              <a:rPr sz="800" spc="-45" dirty="0">
                <a:solidFill>
                  <a:srgbClr val="FFFFFF"/>
                </a:solidFill>
                <a:latin typeface="Times New Roman"/>
                <a:cs typeface="Times New Roman"/>
              </a:rPr>
              <a:t> </a:t>
            </a:r>
            <a:r>
              <a:rPr sz="800" dirty="0">
                <a:solidFill>
                  <a:srgbClr val="FFFFFF"/>
                </a:solidFill>
                <a:latin typeface="Times New Roman"/>
                <a:cs typeface="Times New Roman"/>
              </a:rPr>
              <a:t>set in</a:t>
            </a:r>
            <a:r>
              <a:rPr sz="800" spc="-20" dirty="0">
                <a:solidFill>
                  <a:srgbClr val="FFFFFF"/>
                </a:solidFill>
                <a:latin typeface="Times New Roman"/>
                <a:cs typeface="Times New Roman"/>
              </a:rPr>
              <a:t> </a:t>
            </a:r>
            <a:r>
              <a:rPr sz="800" spc="-25" dirty="0">
                <a:solidFill>
                  <a:srgbClr val="FFFFFF"/>
                </a:solidFill>
                <a:latin typeface="Times New Roman"/>
                <a:cs typeface="Times New Roman"/>
              </a:rPr>
              <a:t>the</a:t>
            </a:r>
            <a:r>
              <a:rPr sz="800" spc="500" dirty="0">
                <a:solidFill>
                  <a:srgbClr val="FFFFFF"/>
                </a:solidFill>
                <a:latin typeface="Times New Roman"/>
                <a:cs typeface="Times New Roman"/>
              </a:rPr>
              <a:t> </a:t>
            </a:r>
            <a:r>
              <a:rPr sz="800" dirty="0">
                <a:solidFill>
                  <a:srgbClr val="FFFFFF"/>
                </a:solidFill>
                <a:latin typeface="Times New Roman"/>
                <a:cs typeface="Times New Roman"/>
              </a:rPr>
              <a:t>utopian</a:t>
            </a:r>
            <a:r>
              <a:rPr sz="800" spc="-25" dirty="0">
                <a:solidFill>
                  <a:srgbClr val="FFFFFF"/>
                </a:solidFill>
                <a:latin typeface="Times New Roman"/>
                <a:cs typeface="Times New Roman"/>
              </a:rPr>
              <a:t> </a:t>
            </a:r>
            <a:r>
              <a:rPr sz="800" dirty="0">
                <a:solidFill>
                  <a:srgbClr val="FFFFFF"/>
                </a:solidFill>
                <a:latin typeface="Times New Roman"/>
                <a:cs typeface="Times New Roman"/>
              </a:rPr>
              <a:t>Piltover</a:t>
            </a:r>
            <a:r>
              <a:rPr sz="800" spc="25" dirty="0">
                <a:solidFill>
                  <a:srgbClr val="FFFFFF"/>
                </a:solidFill>
                <a:latin typeface="Times New Roman"/>
                <a:cs typeface="Times New Roman"/>
              </a:rPr>
              <a:t> </a:t>
            </a:r>
            <a:r>
              <a:rPr sz="800" dirty="0">
                <a:solidFill>
                  <a:srgbClr val="FFFFFF"/>
                </a:solidFill>
                <a:latin typeface="Times New Roman"/>
                <a:cs typeface="Times New Roman"/>
              </a:rPr>
              <a:t>and</a:t>
            </a:r>
            <a:r>
              <a:rPr sz="800" spc="-20" dirty="0">
                <a:solidFill>
                  <a:srgbClr val="FFFFFF"/>
                </a:solidFill>
                <a:latin typeface="Times New Roman"/>
                <a:cs typeface="Times New Roman"/>
              </a:rPr>
              <a:t> </a:t>
            </a:r>
            <a:r>
              <a:rPr sz="800" dirty="0">
                <a:solidFill>
                  <a:srgbClr val="FFFFFF"/>
                </a:solidFill>
                <a:latin typeface="Times New Roman"/>
                <a:cs typeface="Times New Roman"/>
              </a:rPr>
              <a:t>the</a:t>
            </a:r>
            <a:r>
              <a:rPr sz="800" spc="-10" dirty="0">
                <a:solidFill>
                  <a:srgbClr val="FFFFFF"/>
                </a:solidFill>
                <a:latin typeface="Times New Roman"/>
                <a:cs typeface="Times New Roman"/>
              </a:rPr>
              <a:t> oppressed underground</a:t>
            </a:r>
            <a:r>
              <a:rPr sz="800" spc="-20" dirty="0">
                <a:solidFill>
                  <a:srgbClr val="FFFFFF"/>
                </a:solidFill>
                <a:latin typeface="Times New Roman"/>
                <a:cs typeface="Times New Roman"/>
              </a:rPr>
              <a:t> </a:t>
            </a:r>
            <a:r>
              <a:rPr sz="800" dirty="0">
                <a:solidFill>
                  <a:srgbClr val="FFFFFF"/>
                </a:solidFill>
                <a:latin typeface="Times New Roman"/>
                <a:cs typeface="Times New Roman"/>
              </a:rPr>
              <a:t>of</a:t>
            </a:r>
            <a:r>
              <a:rPr sz="800" spc="5" dirty="0">
                <a:solidFill>
                  <a:srgbClr val="FFFFFF"/>
                </a:solidFill>
                <a:latin typeface="Times New Roman"/>
                <a:cs typeface="Times New Roman"/>
              </a:rPr>
              <a:t> </a:t>
            </a:r>
            <a:r>
              <a:rPr sz="800" spc="-20" dirty="0">
                <a:solidFill>
                  <a:srgbClr val="FFFFFF"/>
                </a:solidFill>
                <a:latin typeface="Times New Roman"/>
                <a:cs typeface="Times New Roman"/>
              </a:rPr>
              <a:t>Zaun</a:t>
            </a:r>
            <a:endParaRPr sz="800">
              <a:latin typeface="Times New Roman"/>
              <a:cs typeface="Times New Roman"/>
            </a:endParaRPr>
          </a:p>
        </p:txBody>
      </p:sp>
      <p:grpSp>
        <p:nvGrpSpPr>
          <p:cNvPr id="33" name="object 33"/>
          <p:cNvGrpSpPr/>
          <p:nvPr/>
        </p:nvGrpSpPr>
        <p:grpSpPr>
          <a:xfrm>
            <a:off x="4287646" y="5101463"/>
            <a:ext cx="2302510" cy="793750"/>
            <a:chOff x="4287646" y="5101463"/>
            <a:chExt cx="2302510" cy="793750"/>
          </a:xfrm>
        </p:grpSpPr>
        <p:pic>
          <p:nvPicPr>
            <p:cNvPr id="34" name="object 34"/>
            <p:cNvPicPr/>
            <p:nvPr/>
          </p:nvPicPr>
          <p:blipFill>
            <a:blip r:embed="rId18" cstate="print"/>
            <a:stretch>
              <a:fillRect/>
            </a:stretch>
          </p:blipFill>
          <p:spPr>
            <a:xfrm>
              <a:off x="4939093" y="5491734"/>
              <a:ext cx="106870" cy="87376"/>
            </a:xfrm>
            <a:prstGeom prst="rect">
              <a:avLst/>
            </a:prstGeom>
          </p:spPr>
        </p:pic>
        <p:pic>
          <p:nvPicPr>
            <p:cNvPr id="35" name="object 35"/>
            <p:cNvPicPr/>
            <p:nvPr/>
          </p:nvPicPr>
          <p:blipFill>
            <a:blip r:embed="rId19" cstate="print"/>
            <a:stretch>
              <a:fillRect/>
            </a:stretch>
          </p:blipFill>
          <p:spPr>
            <a:xfrm>
              <a:off x="5451347" y="5478780"/>
              <a:ext cx="117093" cy="110997"/>
            </a:xfrm>
            <a:prstGeom prst="rect">
              <a:avLst/>
            </a:prstGeom>
          </p:spPr>
        </p:pic>
        <p:pic>
          <p:nvPicPr>
            <p:cNvPr id="36" name="object 36"/>
            <p:cNvPicPr/>
            <p:nvPr/>
          </p:nvPicPr>
          <p:blipFill>
            <a:blip r:embed="rId20" cstate="print"/>
            <a:stretch>
              <a:fillRect/>
            </a:stretch>
          </p:blipFill>
          <p:spPr>
            <a:xfrm>
              <a:off x="4434839" y="5483352"/>
              <a:ext cx="81914" cy="103250"/>
            </a:xfrm>
            <a:prstGeom prst="rect">
              <a:avLst/>
            </a:prstGeom>
          </p:spPr>
        </p:pic>
        <p:pic>
          <p:nvPicPr>
            <p:cNvPr id="37" name="object 37"/>
            <p:cNvPicPr/>
            <p:nvPr/>
          </p:nvPicPr>
          <p:blipFill>
            <a:blip r:embed="rId21" cstate="print"/>
            <a:stretch>
              <a:fillRect/>
            </a:stretch>
          </p:blipFill>
          <p:spPr>
            <a:xfrm>
              <a:off x="5977127" y="5478780"/>
              <a:ext cx="98806" cy="112522"/>
            </a:xfrm>
            <a:prstGeom prst="rect">
              <a:avLst/>
            </a:prstGeom>
          </p:spPr>
        </p:pic>
        <p:sp>
          <p:nvSpPr>
            <p:cNvPr id="38" name="object 38"/>
            <p:cNvSpPr/>
            <p:nvPr/>
          </p:nvSpPr>
          <p:spPr>
            <a:xfrm>
              <a:off x="4315205" y="5871210"/>
              <a:ext cx="2275205" cy="0"/>
            </a:xfrm>
            <a:custGeom>
              <a:avLst/>
              <a:gdLst/>
              <a:ahLst/>
              <a:cxnLst/>
              <a:rect l="l" t="t" r="r" b="b"/>
              <a:pathLst>
                <a:path w="2275204">
                  <a:moveTo>
                    <a:pt x="0" y="0"/>
                  </a:moveTo>
                  <a:lnTo>
                    <a:pt x="2274697" y="0"/>
                  </a:lnTo>
                </a:path>
              </a:pathLst>
            </a:custGeom>
            <a:ln w="44450">
              <a:solidFill>
                <a:srgbClr val="E40913"/>
              </a:solidFill>
            </a:ln>
          </p:spPr>
          <p:txBody>
            <a:bodyPr wrap="square" lIns="0" tIns="0" rIns="0" bIns="0" rtlCol="0"/>
            <a:lstStyle/>
            <a:p>
              <a:endParaRPr/>
            </a:p>
          </p:txBody>
        </p:sp>
        <p:sp>
          <p:nvSpPr>
            <p:cNvPr id="39" name="object 39"/>
            <p:cNvSpPr/>
            <p:nvPr/>
          </p:nvSpPr>
          <p:spPr>
            <a:xfrm>
              <a:off x="4315205" y="5872734"/>
              <a:ext cx="1372235" cy="0"/>
            </a:xfrm>
            <a:custGeom>
              <a:avLst/>
              <a:gdLst/>
              <a:ahLst/>
              <a:cxnLst/>
              <a:rect l="l" t="t" r="r" b="b"/>
              <a:pathLst>
                <a:path w="1372235">
                  <a:moveTo>
                    <a:pt x="0" y="0"/>
                  </a:moveTo>
                  <a:lnTo>
                    <a:pt x="1371727" y="0"/>
                  </a:lnTo>
                </a:path>
              </a:pathLst>
            </a:custGeom>
            <a:ln w="44450">
              <a:solidFill>
                <a:srgbClr val="E40913"/>
              </a:solidFill>
            </a:ln>
          </p:spPr>
          <p:txBody>
            <a:bodyPr wrap="square" lIns="0" tIns="0" rIns="0" bIns="0" rtlCol="0"/>
            <a:lstStyle/>
            <a:p>
              <a:endParaRPr/>
            </a:p>
          </p:txBody>
        </p:sp>
        <p:pic>
          <p:nvPicPr>
            <p:cNvPr id="40" name="object 40"/>
            <p:cNvPicPr/>
            <p:nvPr/>
          </p:nvPicPr>
          <p:blipFill>
            <a:blip r:embed="rId22" cstate="print"/>
            <a:stretch>
              <a:fillRect/>
            </a:stretch>
          </p:blipFill>
          <p:spPr>
            <a:xfrm>
              <a:off x="4287646" y="5101463"/>
              <a:ext cx="625855" cy="152400"/>
            </a:xfrm>
            <a:prstGeom prst="rect">
              <a:avLst/>
            </a:prstGeom>
          </p:spPr>
        </p:pic>
      </p:grpSp>
      <p:sp>
        <p:nvSpPr>
          <p:cNvPr id="41" name="object 41"/>
          <p:cNvSpPr txBox="1"/>
          <p:nvPr/>
        </p:nvSpPr>
        <p:spPr>
          <a:xfrm>
            <a:off x="7465568" y="5968390"/>
            <a:ext cx="2279650" cy="464820"/>
          </a:xfrm>
          <a:prstGeom prst="rect">
            <a:avLst/>
          </a:prstGeom>
        </p:spPr>
        <p:txBody>
          <a:bodyPr vert="horz" wrap="square" lIns="0" tIns="12700" rIns="0" bIns="0" rtlCol="0">
            <a:spAutoFit/>
          </a:bodyPr>
          <a:lstStyle/>
          <a:p>
            <a:pPr marL="12700" marR="5080">
              <a:lnSpc>
                <a:spcPct val="120000"/>
              </a:lnSpc>
              <a:spcBef>
                <a:spcPts val="100"/>
              </a:spcBef>
            </a:pPr>
            <a:r>
              <a:rPr sz="800" dirty="0">
                <a:solidFill>
                  <a:srgbClr val="FFFFFF"/>
                </a:solidFill>
                <a:latin typeface="Times New Roman"/>
                <a:cs typeface="Times New Roman"/>
              </a:rPr>
              <a:t>Aboard</a:t>
            </a:r>
            <a:r>
              <a:rPr sz="800" spc="-15" dirty="0">
                <a:solidFill>
                  <a:srgbClr val="FFFFFF"/>
                </a:solidFill>
                <a:latin typeface="Times New Roman"/>
                <a:cs typeface="Times New Roman"/>
              </a:rPr>
              <a:t> </a:t>
            </a:r>
            <a:r>
              <a:rPr sz="800" dirty="0">
                <a:solidFill>
                  <a:srgbClr val="FFFFFF"/>
                </a:solidFill>
                <a:latin typeface="Times New Roman"/>
                <a:cs typeface="Times New Roman"/>
              </a:rPr>
              <a:t>the</a:t>
            </a:r>
            <a:r>
              <a:rPr sz="800" spc="-30" dirty="0">
                <a:solidFill>
                  <a:srgbClr val="FFFFFF"/>
                </a:solidFill>
                <a:latin typeface="Times New Roman"/>
                <a:cs typeface="Times New Roman"/>
              </a:rPr>
              <a:t> </a:t>
            </a:r>
            <a:r>
              <a:rPr sz="800" dirty="0">
                <a:solidFill>
                  <a:srgbClr val="FFFFFF"/>
                </a:solidFill>
                <a:latin typeface="Times New Roman"/>
                <a:cs typeface="Times New Roman"/>
              </a:rPr>
              <a:t>spaceship</a:t>
            </a:r>
            <a:r>
              <a:rPr sz="800" spc="-45" dirty="0">
                <a:solidFill>
                  <a:srgbClr val="FFFFFF"/>
                </a:solidFill>
                <a:latin typeface="Times New Roman"/>
                <a:cs typeface="Times New Roman"/>
              </a:rPr>
              <a:t> </a:t>
            </a:r>
            <a:r>
              <a:rPr sz="800" dirty="0">
                <a:solidFill>
                  <a:srgbClr val="FFFFFF"/>
                </a:solidFill>
                <a:latin typeface="Times New Roman"/>
                <a:cs typeface="Times New Roman"/>
              </a:rPr>
              <a:t>Bebop,</a:t>
            </a:r>
            <a:r>
              <a:rPr sz="800" spc="-30" dirty="0">
                <a:solidFill>
                  <a:srgbClr val="FFFFFF"/>
                </a:solidFill>
                <a:latin typeface="Times New Roman"/>
                <a:cs typeface="Times New Roman"/>
              </a:rPr>
              <a:t> </a:t>
            </a:r>
            <a:r>
              <a:rPr sz="800" dirty="0">
                <a:solidFill>
                  <a:srgbClr val="FFFFFF"/>
                </a:solidFill>
                <a:latin typeface="Times New Roman"/>
                <a:cs typeface="Times New Roman"/>
              </a:rPr>
              <a:t>a</a:t>
            </a:r>
            <a:r>
              <a:rPr sz="800" spc="-20" dirty="0">
                <a:solidFill>
                  <a:srgbClr val="FFFFFF"/>
                </a:solidFill>
                <a:latin typeface="Times New Roman"/>
                <a:cs typeface="Times New Roman"/>
              </a:rPr>
              <a:t> </a:t>
            </a:r>
            <a:r>
              <a:rPr sz="800" dirty="0">
                <a:solidFill>
                  <a:srgbClr val="FFFFFF"/>
                </a:solidFill>
                <a:latin typeface="Times New Roman"/>
                <a:cs typeface="Times New Roman"/>
              </a:rPr>
              <a:t>bounty</a:t>
            </a:r>
            <a:r>
              <a:rPr sz="800" spc="-35" dirty="0">
                <a:solidFill>
                  <a:srgbClr val="FFFFFF"/>
                </a:solidFill>
                <a:latin typeface="Times New Roman"/>
                <a:cs typeface="Times New Roman"/>
              </a:rPr>
              <a:t> </a:t>
            </a:r>
            <a:r>
              <a:rPr sz="800" dirty="0">
                <a:solidFill>
                  <a:srgbClr val="FFFFFF"/>
                </a:solidFill>
                <a:latin typeface="Times New Roman"/>
                <a:cs typeface="Times New Roman"/>
              </a:rPr>
              <a:t>hunter</a:t>
            </a:r>
            <a:r>
              <a:rPr sz="800" spc="-45" dirty="0">
                <a:solidFill>
                  <a:srgbClr val="FFFFFF"/>
                </a:solidFill>
                <a:latin typeface="Times New Roman"/>
                <a:cs typeface="Times New Roman"/>
              </a:rPr>
              <a:t> </a:t>
            </a:r>
            <a:r>
              <a:rPr sz="800" dirty="0">
                <a:solidFill>
                  <a:srgbClr val="FFFFFF"/>
                </a:solidFill>
                <a:latin typeface="Times New Roman"/>
                <a:cs typeface="Times New Roman"/>
              </a:rPr>
              <a:t>and</a:t>
            </a:r>
            <a:r>
              <a:rPr sz="800" spc="-30" dirty="0">
                <a:solidFill>
                  <a:srgbClr val="FFFFFF"/>
                </a:solidFill>
                <a:latin typeface="Times New Roman"/>
                <a:cs typeface="Times New Roman"/>
              </a:rPr>
              <a:t> </a:t>
            </a:r>
            <a:r>
              <a:rPr sz="800" spc="-25" dirty="0">
                <a:solidFill>
                  <a:srgbClr val="FFFFFF"/>
                </a:solidFill>
                <a:latin typeface="Times New Roman"/>
                <a:cs typeface="Times New Roman"/>
              </a:rPr>
              <a:t>his</a:t>
            </a:r>
            <a:r>
              <a:rPr sz="800" spc="500" dirty="0">
                <a:solidFill>
                  <a:srgbClr val="FFFFFF"/>
                </a:solidFill>
                <a:latin typeface="Times New Roman"/>
                <a:cs typeface="Times New Roman"/>
              </a:rPr>
              <a:t> </a:t>
            </a:r>
            <a:r>
              <a:rPr sz="800" dirty="0">
                <a:solidFill>
                  <a:srgbClr val="FFFFFF"/>
                </a:solidFill>
                <a:latin typeface="Times New Roman"/>
                <a:cs typeface="Times New Roman"/>
              </a:rPr>
              <a:t>group</a:t>
            </a:r>
            <a:r>
              <a:rPr sz="800" spc="-15" dirty="0">
                <a:solidFill>
                  <a:srgbClr val="FFFFFF"/>
                </a:solidFill>
                <a:latin typeface="Times New Roman"/>
                <a:cs typeface="Times New Roman"/>
              </a:rPr>
              <a:t> </a:t>
            </a:r>
            <a:r>
              <a:rPr sz="800" dirty="0">
                <a:solidFill>
                  <a:srgbClr val="FFFFFF"/>
                </a:solidFill>
                <a:latin typeface="Times New Roman"/>
                <a:cs typeface="Times New Roman"/>
              </a:rPr>
              <a:t>of</a:t>
            </a:r>
            <a:r>
              <a:rPr sz="800" spc="-10" dirty="0">
                <a:solidFill>
                  <a:srgbClr val="FFFFFF"/>
                </a:solidFill>
                <a:latin typeface="Times New Roman"/>
                <a:cs typeface="Times New Roman"/>
              </a:rPr>
              <a:t> </a:t>
            </a:r>
            <a:r>
              <a:rPr sz="800" dirty="0">
                <a:solidFill>
                  <a:srgbClr val="FFFFFF"/>
                </a:solidFill>
                <a:latin typeface="Times New Roman"/>
                <a:cs typeface="Times New Roman"/>
              </a:rPr>
              <a:t>skilled </a:t>
            </a:r>
            <a:r>
              <a:rPr sz="800" spc="-10" dirty="0">
                <a:solidFill>
                  <a:srgbClr val="FFFFFF"/>
                </a:solidFill>
                <a:latin typeface="Times New Roman"/>
                <a:cs typeface="Times New Roman"/>
              </a:rPr>
              <a:t>comrades</a:t>
            </a:r>
            <a:r>
              <a:rPr sz="800" spc="-40" dirty="0">
                <a:solidFill>
                  <a:srgbClr val="FFFFFF"/>
                </a:solidFill>
                <a:latin typeface="Times New Roman"/>
                <a:cs typeface="Times New Roman"/>
              </a:rPr>
              <a:t> </a:t>
            </a:r>
            <a:r>
              <a:rPr sz="800" dirty="0">
                <a:solidFill>
                  <a:srgbClr val="FFFFFF"/>
                </a:solidFill>
                <a:latin typeface="Times New Roman"/>
                <a:cs typeface="Times New Roman"/>
              </a:rPr>
              <a:t>embark</a:t>
            </a:r>
            <a:r>
              <a:rPr sz="800" spc="-30" dirty="0">
                <a:solidFill>
                  <a:srgbClr val="FFFFFF"/>
                </a:solidFill>
                <a:latin typeface="Times New Roman"/>
                <a:cs typeface="Times New Roman"/>
              </a:rPr>
              <a:t> </a:t>
            </a:r>
            <a:r>
              <a:rPr sz="800" dirty="0">
                <a:solidFill>
                  <a:srgbClr val="FFFFFF"/>
                </a:solidFill>
                <a:latin typeface="Times New Roman"/>
                <a:cs typeface="Times New Roman"/>
              </a:rPr>
              <a:t>on</a:t>
            </a:r>
            <a:r>
              <a:rPr sz="800" spc="-10" dirty="0">
                <a:solidFill>
                  <a:srgbClr val="FFFFFF"/>
                </a:solidFill>
                <a:latin typeface="Times New Roman"/>
                <a:cs typeface="Times New Roman"/>
              </a:rPr>
              <a:t> </a:t>
            </a:r>
            <a:r>
              <a:rPr sz="800" dirty="0">
                <a:solidFill>
                  <a:srgbClr val="FFFFFF"/>
                </a:solidFill>
                <a:latin typeface="Times New Roman"/>
                <a:cs typeface="Times New Roman"/>
              </a:rPr>
              <a:t>adventures</a:t>
            </a:r>
            <a:r>
              <a:rPr sz="800" spc="-30" dirty="0">
                <a:solidFill>
                  <a:srgbClr val="FFFFFF"/>
                </a:solidFill>
                <a:latin typeface="Times New Roman"/>
                <a:cs typeface="Times New Roman"/>
              </a:rPr>
              <a:t> </a:t>
            </a:r>
            <a:r>
              <a:rPr sz="800" spc="-10" dirty="0">
                <a:solidFill>
                  <a:srgbClr val="FFFFFF"/>
                </a:solidFill>
                <a:latin typeface="Times New Roman"/>
                <a:cs typeface="Times New Roman"/>
              </a:rPr>
              <a:t>across</a:t>
            </a:r>
            <a:r>
              <a:rPr sz="800" spc="500" dirty="0">
                <a:solidFill>
                  <a:srgbClr val="FFFFFF"/>
                </a:solidFill>
                <a:latin typeface="Times New Roman"/>
                <a:cs typeface="Times New Roman"/>
              </a:rPr>
              <a:t> </a:t>
            </a:r>
            <a:r>
              <a:rPr sz="800" dirty="0">
                <a:solidFill>
                  <a:srgbClr val="FFFFFF"/>
                </a:solidFill>
                <a:latin typeface="Times New Roman"/>
                <a:cs typeface="Times New Roman"/>
              </a:rPr>
              <a:t>the</a:t>
            </a:r>
            <a:r>
              <a:rPr sz="800" spc="-40" dirty="0">
                <a:solidFill>
                  <a:srgbClr val="FFFFFF"/>
                </a:solidFill>
                <a:latin typeface="Times New Roman"/>
                <a:cs typeface="Times New Roman"/>
              </a:rPr>
              <a:t> </a:t>
            </a:r>
            <a:r>
              <a:rPr sz="800" dirty="0">
                <a:solidFill>
                  <a:srgbClr val="FFFFFF"/>
                </a:solidFill>
                <a:latin typeface="Times New Roman"/>
                <a:cs typeface="Times New Roman"/>
              </a:rPr>
              <a:t>Solar</a:t>
            </a:r>
            <a:r>
              <a:rPr sz="800" spc="-15" dirty="0">
                <a:solidFill>
                  <a:srgbClr val="FFFFFF"/>
                </a:solidFill>
                <a:latin typeface="Times New Roman"/>
                <a:cs typeface="Times New Roman"/>
              </a:rPr>
              <a:t> </a:t>
            </a:r>
            <a:r>
              <a:rPr sz="800" dirty="0">
                <a:solidFill>
                  <a:srgbClr val="FFFFFF"/>
                </a:solidFill>
                <a:latin typeface="Times New Roman"/>
                <a:cs typeface="Times New Roman"/>
              </a:rPr>
              <a:t>System</a:t>
            </a:r>
            <a:r>
              <a:rPr sz="800" spc="10" dirty="0">
                <a:solidFill>
                  <a:srgbClr val="FFFFFF"/>
                </a:solidFill>
                <a:latin typeface="Times New Roman"/>
                <a:cs typeface="Times New Roman"/>
              </a:rPr>
              <a:t> </a:t>
            </a:r>
            <a:r>
              <a:rPr sz="800" dirty="0">
                <a:solidFill>
                  <a:srgbClr val="FFFFFF"/>
                </a:solidFill>
                <a:latin typeface="Times New Roman"/>
                <a:cs typeface="Times New Roman"/>
              </a:rPr>
              <a:t>to</a:t>
            </a:r>
            <a:r>
              <a:rPr sz="800" spc="-30" dirty="0">
                <a:solidFill>
                  <a:srgbClr val="FFFFFF"/>
                </a:solidFill>
                <a:latin typeface="Times New Roman"/>
                <a:cs typeface="Times New Roman"/>
              </a:rPr>
              <a:t> </a:t>
            </a:r>
            <a:r>
              <a:rPr sz="800" dirty="0">
                <a:solidFill>
                  <a:srgbClr val="FFFFFF"/>
                </a:solidFill>
                <a:latin typeface="Times New Roman"/>
                <a:cs typeface="Times New Roman"/>
              </a:rPr>
              <a:t>capture</a:t>
            </a:r>
            <a:r>
              <a:rPr sz="800" spc="-50" dirty="0">
                <a:solidFill>
                  <a:srgbClr val="FFFFFF"/>
                </a:solidFill>
                <a:latin typeface="Times New Roman"/>
                <a:cs typeface="Times New Roman"/>
              </a:rPr>
              <a:t> </a:t>
            </a:r>
            <a:r>
              <a:rPr sz="800" spc="-10" dirty="0">
                <a:solidFill>
                  <a:srgbClr val="FFFFFF"/>
                </a:solidFill>
                <a:latin typeface="Times New Roman"/>
                <a:cs typeface="Times New Roman"/>
              </a:rPr>
              <a:t>criminals</a:t>
            </a:r>
            <a:endParaRPr sz="800">
              <a:latin typeface="Times New Roman"/>
              <a:cs typeface="Times New Roman"/>
            </a:endParaRPr>
          </a:p>
        </p:txBody>
      </p:sp>
      <p:grpSp>
        <p:nvGrpSpPr>
          <p:cNvPr id="42" name="object 42"/>
          <p:cNvGrpSpPr/>
          <p:nvPr/>
        </p:nvGrpSpPr>
        <p:grpSpPr>
          <a:xfrm>
            <a:off x="7481569" y="5101463"/>
            <a:ext cx="2287905" cy="793750"/>
            <a:chOff x="7481569" y="5101463"/>
            <a:chExt cx="2287905" cy="793750"/>
          </a:xfrm>
        </p:grpSpPr>
        <p:pic>
          <p:nvPicPr>
            <p:cNvPr id="43" name="object 43"/>
            <p:cNvPicPr/>
            <p:nvPr/>
          </p:nvPicPr>
          <p:blipFill>
            <a:blip r:embed="rId18" cstate="print"/>
            <a:stretch>
              <a:fillRect/>
            </a:stretch>
          </p:blipFill>
          <p:spPr>
            <a:xfrm>
              <a:off x="8131873" y="5491734"/>
              <a:ext cx="106870" cy="87376"/>
            </a:xfrm>
            <a:prstGeom prst="rect">
              <a:avLst/>
            </a:prstGeom>
          </p:spPr>
        </p:pic>
        <p:pic>
          <p:nvPicPr>
            <p:cNvPr id="44" name="object 44"/>
            <p:cNvPicPr/>
            <p:nvPr/>
          </p:nvPicPr>
          <p:blipFill>
            <a:blip r:embed="rId14" cstate="print"/>
            <a:stretch>
              <a:fillRect/>
            </a:stretch>
          </p:blipFill>
          <p:spPr>
            <a:xfrm>
              <a:off x="8644127" y="5478780"/>
              <a:ext cx="117094" cy="110997"/>
            </a:xfrm>
            <a:prstGeom prst="rect">
              <a:avLst/>
            </a:prstGeom>
          </p:spPr>
        </p:pic>
        <p:pic>
          <p:nvPicPr>
            <p:cNvPr id="45" name="object 45"/>
            <p:cNvPicPr/>
            <p:nvPr/>
          </p:nvPicPr>
          <p:blipFill>
            <a:blip r:embed="rId20" cstate="print"/>
            <a:stretch>
              <a:fillRect/>
            </a:stretch>
          </p:blipFill>
          <p:spPr>
            <a:xfrm>
              <a:off x="7627619" y="5483352"/>
              <a:ext cx="81914" cy="103250"/>
            </a:xfrm>
            <a:prstGeom prst="rect">
              <a:avLst/>
            </a:prstGeom>
          </p:spPr>
        </p:pic>
        <p:pic>
          <p:nvPicPr>
            <p:cNvPr id="46" name="object 46"/>
            <p:cNvPicPr/>
            <p:nvPr/>
          </p:nvPicPr>
          <p:blipFill>
            <a:blip r:embed="rId21" cstate="print"/>
            <a:stretch>
              <a:fillRect/>
            </a:stretch>
          </p:blipFill>
          <p:spPr>
            <a:xfrm>
              <a:off x="9169907" y="5478780"/>
              <a:ext cx="98806" cy="112522"/>
            </a:xfrm>
            <a:prstGeom prst="rect">
              <a:avLst/>
            </a:prstGeom>
          </p:spPr>
        </p:pic>
        <p:sp>
          <p:nvSpPr>
            <p:cNvPr id="47" name="object 47"/>
            <p:cNvSpPr/>
            <p:nvPr/>
          </p:nvSpPr>
          <p:spPr>
            <a:xfrm>
              <a:off x="7494269" y="5871210"/>
              <a:ext cx="2275205" cy="0"/>
            </a:xfrm>
            <a:custGeom>
              <a:avLst/>
              <a:gdLst/>
              <a:ahLst/>
              <a:cxnLst/>
              <a:rect l="l" t="t" r="r" b="b"/>
              <a:pathLst>
                <a:path w="2275204">
                  <a:moveTo>
                    <a:pt x="0" y="0"/>
                  </a:moveTo>
                  <a:lnTo>
                    <a:pt x="2274697" y="0"/>
                  </a:lnTo>
                </a:path>
              </a:pathLst>
            </a:custGeom>
            <a:ln w="44450">
              <a:solidFill>
                <a:srgbClr val="E40913"/>
              </a:solidFill>
            </a:ln>
          </p:spPr>
          <p:txBody>
            <a:bodyPr wrap="square" lIns="0" tIns="0" rIns="0" bIns="0" rtlCol="0"/>
            <a:lstStyle/>
            <a:p>
              <a:endParaRPr/>
            </a:p>
          </p:txBody>
        </p:sp>
        <p:sp>
          <p:nvSpPr>
            <p:cNvPr id="48" name="object 48"/>
            <p:cNvSpPr/>
            <p:nvPr/>
          </p:nvSpPr>
          <p:spPr>
            <a:xfrm>
              <a:off x="7494269" y="5872734"/>
              <a:ext cx="217170" cy="0"/>
            </a:xfrm>
            <a:custGeom>
              <a:avLst/>
              <a:gdLst/>
              <a:ahLst/>
              <a:cxnLst/>
              <a:rect l="l" t="t" r="r" b="b"/>
              <a:pathLst>
                <a:path w="217170">
                  <a:moveTo>
                    <a:pt x="0" y="0"/>
                  </a:moveTo>
                  <a:lnTo>
                    <a:pt x="216661" y="0"/>
                  </a:lnTo>
                </a:path>
              </a:pathLst>
            </a:custGeom>
            <a:ln w="44450">
              <a:solidFill>
                <a:srgbClr val="E40913"/>
              </a:solidFill>
            </a:ln>
          </p:spPr>
          <p:txBody>
            <a:bodyPr wrap="square" lIns="0" tIns="0" rIns="0" bIns="0" rtlCol="0"/>
            <a:lstStyle/>
            <a:p>
              <a:endParaRPr/>
            </a:p>
          </p:txBody>
        </p:sp>
        <p:pic>
          <p:nvPicPr>
            <p:cNvPr id="49" name="object 49"/>
            <p:cNvPicPr/>
            <p:nvPr/>
          </p:nvPicPr>
          <p:blipFill>
            <a:blip r:embed="rId23" cstate="print"/>
            <a:stretch>
              <a:fillRect/>
            </a:stretch>
          </p:blipFill>
          <p:spPr>
            <a:xfrm>
              <a:off x="7481569" y="5101463"/>
              <a:ext cx="1149426" cy="152400"/>
            </a:xfrm>
            <a:prstGeom prst="rect">
              <a:avLst/>
            </a:prstGeom>
          </p:spPr>
        </p:pic>
      </p:grpSp>
      <p:sp>
        <p:nvSpPr>
          <p:cNvPr id="50" name="object 50"/>
          <p:cNvSpPr txBox="1"/>
          <p:nvPr/>
        </p:nvSpPr>
        <p:spPr>
          <a:xfrm>
            <a:off x="10666856" y="5992164"/>
            <a:ext cx="1571625"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FFFFFF"/>
                </a:solidFill>
                <a:latin typeface="Arial"/>
                <a:cs typeface="Arial"/>
              </a:rPr>
              <a:t>Based</a:t>
            </a:r>
            <a:r>
              <a:rPr sz="800" spc="-30" dirty="0">
                <a:solidFill>
                  <a:srgbClr val="FFFFFF"/>
                </a:solidFill>
                <a:latin typeface="Arial"/>
                <a:cs typeface="Arial"/>
              </a:rPr>
              <a:t> </a:t>
            </a:r>
            <a:r>
              <a:rPr sz="800" dirty="0">
                <a:solidFill>
                  <a:srgbClr val="FFFFFF"/>
                </a:solidFill>
                <a:latin typeface="Arial"/>
                <a:cs typeface="Arial"/>
              </a:rPr>
              <a:t>on</a:t>
            </a:r>
            <a:r>
              <a:rPr sz="800" spc="-15" dirty="0">
                <a:solidFill>
                  <a:srgbClr val="FFFFFF"/>
                </a:solidFill>
                <a:latin typeface="Arial"/>
                <a:cs typeface="Arial"/>
              </a:rPr>
              <a:t> </a:t>
            </a:r>
            <a:r>
              <a:rPr sz="800" dirty="0">
                <a:solidFill>
                  <a:srgbClr val="FFFFFF"/>
                </a:solidFill>
                <a:latin typeface="Arial"/>
                <a:cs typeface="Arial"/>
              </a:rPr>
              <a:t>characters</a:t>
            </a:r>
            <a:r>
              <a:rPr sz="800" spc="-30" dirty="0">
                <a:solidFill>
                  <a:srgbClr val="FFFFFF"/>
                </a:solidFill>
                <a:latin typeface="Arial"/>
                <a:cs typeface="Arial"/>
              </a:rPr>
              <a:t> </a:t>
            </a:r>
            <a:r>
              <a:rPr sz="800" dirty="0">
                <a:solidFill>
                  <a:srgbClr val="FFFFFF"/>
                </a:solidFill>
                <a:latin typeface="Arial"/>
                <a:cs typeface="Arial"/>
              </a:rPr>
              <a:t>created</a:t>
            </a:r>
            <a:r>
              <a:rPr sz="800" spc="-20" dirty="0">
                <a:solidFill>
                  <a:srgbClr val="FFFFFF"/>
                </a:solidFill>
                <a:latin typeface="Arial"/>
                <a:cs typeface="Arial"/>
              </a:rPr>
              <a:t> </a:t>
            </a:r>
            <a:r>
              <a:rPr sz="800" dirty="0">
                <a:solidFill>
                  <a:srgbClr val="FFFFFF"/>
                </a:solidFill>
                <a:latin typeface="Arial"/>
                <a:cs typeface="Arial"/>
              </a:rPr>
              <a:t>by</a:t>
            </a:r>
            <a:r>
              <a:rPr sz="800" spc="-15" dirty="0">
                <a:solidFill>
                  <a:srgbClr val="FFFFFF"/>
                </a:solidFill>
                <a:latin typeface="Arial"/>
                <a:cs typeface="Arial"/>
              </a:rPr>
              <a:t> </a:t>
            </a:r>
            <a:r>
              <a:rPr sz="800" spc="-50" dirty="0">
                <a:solidFill>
                  <a:srgbClr val="FFFFFF"/>
                </a:solidFill>
                <a:latin typeface="Arial"/>
                <a:cs typeface="Arial"/>
              </a:rPr>
              <a:t>N</a:t>
            </a:r>
            <a:endParaRPr sz="800">
              <a:latin typeface="Arial"/>
              <a:cs typeface="Arial"/>
            </a:endParaRPr>
          </a:p>
        </p:txBody>
      </p:sp>
      <p:sp>
        <p:nvSpPr>
          <p:cNvPr id="51" name="object 51"/>
          <p:cNvSpPr txBox="1"/>
          <p:nvPr/>
        </p:nvSpPr>
        <p:spPr>
          <a:xfrm>
            <a:off x="10666856" y="6138468"/>
            <a:ext cx="1509395"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FFFFFF"/>
                </a:solidFill>
                <a:latin typeface="Arial"/>
                <a:cs typeface="Arial"/>
              </a:rPr>
              <a:t>Kieth</a:t>
            </a:r>
            <a:r>
              <a:rPr sz="800" spc="-35" dirty="0">
                <a:solidFill>
                  <a:srgbClr val="FFFFFF"/>
                </a:solidFill>
                <a:latin typeface="Arial"/>
                <a:cs typeface="Arial"/>
              </a:rPr>
              <a:t> </a:t>
            </a:r>
            <a:r>
              <a:rPr sz="800" dirty="0">
                <a:solidFill>
                  <a:srgbClr val="FFFFFF"/>
                </a:solidFill>
                <a:latin typeface="Arial"/>
                <a:cs typeface="Arial"/>
              </a:rPr>
              <a:t>and</a:t>
            </a:r>
            <a:r>
              <a:rPr sz="800" spc="-20" dirty="0">
                <a:solidFill>
                  <a:srgbClr val="FFFFFF"/>
                </a:solidFill>
                <a:latin typeface="Arial"/>
                <a:cs typeface="Arial"/>
              </a:rPr>
              <a:t> </a:t>
            </a:r>
            <a:r>
              <a:rPr sz="800" dirty="0">
                <a:solidFill>
                  <a:srgbClr val="FFFFFF"/>
                </a:solidFill>
                <a:latin typeface="Arial"/>
                <a:cs typeface="Arial"/>
              </a:rPr>
              <a:t>Mike</a:t>
            </a:r>
            <a:r>
              <a:rPr sz="800" spc="-35" dirty="0">
                <a:solidFill>
                  <a:srgbClr val="FFFFFF"/>
                </a:solidFill>
                <a:latin typeface="Arial"/>
                <a:cs typeface="Arial"/>
              </a:rPr>
              <a:t> </a:t>
            </a:r>
            <a:r>
              <a:rPr sz="800" dirty="0">
                <a:solidFill>
                  <a:srgbClr val="FFFFFF"/>
                </a:solidFill>
                <a:latin typeface="Arial"/>
                <a:cs typeface="Arial"/>
              </a:rPr>
              <a:t>Dringenberg,</a:t>
            </a:r>
            <a:r>
              <a:rPr sz="800" spc="5" dirty="0">
                <a:solidFill>
                  <a:srgbClr val="FFFFFF"/>
                </a:solidFill>
                <a:latin typeface="Arial"/>
                <a:cs typeface="Arial"/>
              </a:rPr>
              <a:t> </a:t>
            </a:r>
            <a:r>
              <a:rPr sz="800" spc="-20" dirty="0">
                <a:solidFill>
                  <a:srgbClr val="FFFFFF"/>
                </a:solidFill>
                <a:latin typeface="Arial"/>
                <a:cs typeface="Arial"/>
              </a:rPr>
              <a:t>this</a:t>
            </a:r>
            <a:endParaRPr sz="800">
              <a:latin typeface="Arial"/>
              <a:cs typeface="Arial"/>
            </a:endParaRPr>
          </a:p>
        </p:txBody>
      </p:sp>
      <p:sp>
        <p:nvSpPr>
          <p:cNvPr id="52" name="object 52"/>
          <p:cNvSpPr txBox="1"/>
          <p:nvPr/>
        </p:nvSpPr>
        <p:spPr>
          <a:xfrm>
            <a:off x="10666856" y="6284772"/>
            <a:ext cx="1571625"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FFFFFF"/>
                </a:solidFill>
                <a:latin typeface="Arial"/>
                <a:cs typeface="Arial"/>
              </a:rPr>
              <a:t>Lucifer,</a:t>
            </a:r>
            <a:r>
              <a:rPr sz="800" spc="-25" dirty="0">
                <a:solidFill>
                  <a:srgbClr val="FFFFFF"/>
                </a:solidFill>
                <a:latin typeface="Arial"/>
                <a:cs typeface="Arial"/>
              </a:rPr>
              <a:t> </a:t>
            </a:r>
            <a:r>
              <a:rPr sz="800" dirty="0">
                <a:solidFill>
                  <a:srgbClr val="FFFFFF"/>
                </a:solidFill>
                <a:latin typeface="Arial"/>
                <a:cs typeface="Arial"/>
              </a:rPr>
              <a:t>the</a:t>
            </a:r>
            <a:r>
              <a:rPr sz="800" spc="-30" dirty="0">
                <a:solidFill>
                  <a:srgbClr val="FFFFFF"/>
                </a:solidFill>
                <a:latin typeface="Arial"/>
                <a:cs typeface="Arial"/>
              </a:rPr>
              <a:t> </a:t>
            </a:r>
            <a:r>
              <a:rPr sz="800" dirty="0">
                <a:solidFill>
                  <a:srgbClr val="FFFFFF"/>
                </a:solidFill>
                <a:latin typeface="Arial"/>
                <a:cs typeface="Arial"/>
              </a:rPr>
              <a:t>original</a:t>
            </a:r>
            <a:r>
              <a:rPr sz="800" spc="-20" dirty="0">
                <a:solidFill>
                  <a:srgbClr val="FFFFFF"/>
                </a:solidFill>
                <a:latin typeface="Arial"/>
                <a:cs typeface="Arial"/>
              </a:rPr>
              <a:t> </a:t>
            </a:r>
            <a:r>
              <a:rPr sz="800" dirty="0">
                <a:solidFill>
                  <a:srgbClr val="FFFFFF"/>
                </a:solidFill>
                <a:latin typeface="Arial"/>
                <a:cs typeface="Arial"/>
              </a:rPr>
              <a:t>fallen</a:t>
            </a:r>
            <a:r>
              <a:rPr sz="800" spc="-20" dirty="0">
                <a:solidFill>
                  <a:srgbClr val="FFFFFF"/>
                </a:solidFill>
                <a:latin typeface="Arial"/>
                <a:cs typeface="Arial"/>
              </a:rPr>
              <a:t> </a:t>
            </a:r>
            <a:r>
              <a:rPr sz="800" dirty="0">
                <a:solidFill>
                  <a:srgbClr val="FFFFFF"/>
                </a:solidFill>
                <a:latin typeface="Arial"/>
                <a:cs typeface="Arial"/>
              </a:rPr>
              <a:t>angel,</a:t>
            </a:r>
            <a:r>
              <a:rPr sz="800" spc="-10" dirty="0">
                <a:solidFill>
                  <a:srgbClr val="FFFFFF"/>
                </a:solidFill>
                <a:latin typeface="Arial"/>
                <a:cs typeface="Arial"/>
              </a:rPr>
              <a:t> </a:t>
            </a:r>
            <a:r>
              <a:rPr sz="800" spc="-50" dirty="0">
                <a:solidFill>
                  <a:srgbClr val="FFFFFF"/>
                </a:solidFill>
                <a:latin typeface="Arial"/>
                <a:cs typeface="Arial"/>
              </a:rPr>
              <a:t>w</a:t>
            </a:r>
            <a:endParaRPr sz="800">
              <a:latin typeface="Arial"/>
              <a:cs typeface="Arial"/>
            </a:endParaRPr>
          </a:p>
        </p:txBody>
      </p:sp>
      <p:sp>
        <p:nvSpPr>
          <p:cNvPr id="53" name="object 53"/>
          <p:cNvSpPr txBox="1"/>
          <p:nvPr/>
        </p:nvSpPr>
        <p:spPr>
          <a:xfrm>
            <a:off x="10666856" y="6431076"/>
            <a:ext cx="137985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FFFFFF"/>
                </a:solidFill>
                <a:latin typeface="Arial"/>
                <a:cs typeface="Arial"/>
              </a:rPr>
              <a:t>dissatisfied</a:t>
            </a:r>
            <a:r>
              <a:rPr sz="800" spc="-20" dirty="0">
                <a:solidFill>
                  <a:srgbClr val="FFFFFF"/>
                </a:solidFill>
                <a:latin typeface="Arial"/>
                <a:cs typeface="Arial"/>
              </a:rPr>
              <a:t> </a:t>
            </a:r>
            <a:r>
              <a:rPr sz="800" dirty="0">
                <a:solidFill>
                  <a:srgbClr val="FFFFFF"/>
                </a:solidFill>
                <a:latin typeface="Arial"/>
                <a:cs typeface="Arial"/>
              </a:rPr>
              <a:t>with</a:t>
            </a:r>
            <a:r>
              <a:rPr sz="800" spc="10" dirty="0">
                <a:solidFill>
                  <a:srgbClr val="FFFFFF"/>
                </a:solidFill>
                <a:latin typeface="Arial"/>
                <a:cs typeface="Arial"/>
              </a:rPr>
              <a:t> </a:t>
            </a:r>
            <a:r>
              <a:rPr sz="800" dirty="0">
                <a:solidFill>
                  <a:srgbClr val="FFFFFF"/>
                </a:solidFill>
                <a:latin typeface="Arial"/>
                <a:cs typeface="Arial"/>
              </a:rPr>
              <a:t>his</a:t>
            </a:r>
            <a:r>
              <a:rPr sz="800" spc="20" dirty="0">
                <a:solidFill>
                  <a:srgbClr val="FFFFFF"/>
                </a:solidFill>
                <a:latin typeface="Arial"/>
                <a:cs typeface="Arial"/>
              </a:rPr>
              <a:t> </a:t>
            </a:r>
            <a:r>
              <a:rPr sz="800" dirty="0">
                <a:solidFill>
                  <a:srgbClr val="FFFFFF"/>
                </a:solidFill>
                <a:latin typeface="Arial"/>
                <a:cs typeface="Arial"/>
              </a:rPr>
              <a:t>life in</a:t>
            </a:r>
            <a:r>
              <a:rPr sz="800" spc="10" dirty="0">
                <a:solidFill>
                  <a:srgbClr val="FFFFFF"/>
                </a:solidFill>
                <a:latin typeface="Arial"/>
                <a:cs typeface="Arial"/>
              </a:rPr>
              <a:t> </a:t>
            </a:r>
            <a:r>
              <a:rPr sz="800" spc="-20" dirty="0">
                <a:solidFill>
                  <a:srgbClr val="FFFFFF"/>
                </a:solidFill>
                <a:latin typeface="Arial"/>
                <a:cs typeface="Arial"/>
              </a:rPr>
              <a:t>hell.</a:t>
            </a:r>
            <a:endParaRPr sz="800">
              <a:latin typeface="Arial"/>
              <a:cs typeface="Arial"/>
            </a:endParaRPr>
          </a:p>
        </p:txBody>
      </p:sp>
      <p:grpSp>
        <p:nvGrpSpPr>
          <p:cNvPr id="54" name="object 54"/>
          <p:cNvGrpSpPr/>
          <p:nvPr/>
        </p:nvGrpSpPr>
        <p:grpSpPr>
          <a:xfrm>
            <a:off x="10688701" y="5101463"/>
            <a:ext cx="1503680" cy="793750"/>
            <a:chOff x="10688701" y="5101463"/>
            <a:chExt cx="1503680" cy="793750"/>
          </a:xfrm>
        </p:grpSpPr>
        <p:pic>
          <p:nvPicPr>
            <p:cNvPr id="55" name="object 55"/>
            <p:cNvPicPr/>
            <p:nvPr/>
          </p:nvPicPr>
          <p:blipFill>
            <a:blip r:embed="rId13" cstate="print"/>
            <a:stretch>
              <a:fillRect/>
            </a:stretch>
          </p:blipFill>
          <p:spPr>
            <a:xfrm>
              <a:off x="11333797" y="5491734"/>
              <a:ext cx="106870" cy="87376"/>
            </a:xfrm>
            <a:prstGeom prst="rect">
              <a:avLst/>
            </a:prstGeom>
          </p:spPr>
        </p:pic>
        <p:pic>
          <p:nvPicPr>
            <p:cNvPr id="56" name="object 56"/>
            <p:cNvPicPr/>
            <p:nvPr/>
          </p:nvPicPr>
          <p:blipFill>
            <a:blip r:embed="rId14" cstate="print"/>
            <a:stretch>
              <a:fillRect/>
            </a:stretch>
          </p:blipFill>
          <p:spPr>
            <a:xfrm>
              <a:off x="11844528" y="5478780"/>
              <a:ext cx="117094" cy="110997"/>
            </a:xfrm>
            <a:prstGeom prst="rect">
              <a:avLst/>
            </a:prstGeom>
          </p:spPr>
        </p:pic>
        <p:pic>
          <p:nvPicPr>
            <p:cNvPr id="57" name="object 57"/>
            <p:cNvPicPr/>
            <p:nvPr/>
          </p:nvPicPr>
          <p:blipFill>
            <a:blip r:embed="rId24" cstate="print"/>
            <a:stretch>
              <a:fillRect/>
            </a:stretch>
          </p:blipFill>
          <p:spPr>
            <a:xfrm>
              <a:off x="10829544" y="5483352"/>
              <a:ext cx="80390" cy="103250"/>
            </a:xfrm>
            <a:prstGeom prst="rect">
              <a:avLst/>
            </a:prstGeom>
          </p:spPr>
        </p:pic>
        <p:sp>
          <p:nvSpPr>
            <p:cNvPr id="58" name="object 58"/>
            <p:cNvSpPr/>
            <p:nvPr/>
          </p:nvSpPr>
          <p:spPr>
            <a:xfrm>
              <a:off x="10708386" y="5848984"/>
              <a:ext cx="1483995" cy="46355"/>
            </a:xfrm>
            <a:custGeom>
              <a:avLst/>
              <a:gdLst/>
              <a:ahLst/>
              <a:cxnLst/>
              <a:rect l="l" t="t" r="r" b="b"/>
              <a:pathLst>
                <a:path w="1483995" h="46354">
                  <a:moveTo>
                    <a:pt x="1483601" y="0"/>
                  </a:moveTo>
                  <a:lnTo>
                    <a:pt x="0" y="0"/>
                  </a:lnTo>
                  <a:lnTo>
                    <a:pt x="0" y="1524"/>
                  </a:lnTo>
                  <a:lnTo>
                    <a:pt x="0" y="44450"/>
                  </a:lnTo>
                  <a:lnTo>
                    <a:pt x="0" y="45974"/>
                  </a:lnTo>
                  <a:lnTo>
                    <a:pt x="1483601" y="45974"/>
                  </a:lnTo>
                  <a:lnTo>
                    <a:pt x="1483601" y="44450"/>
                  </a:lnTo>
                  <a:lnTo>
                    <a:pt x="1483601" y="1524"/>
                  </a:lnTo>
                  <a:lnTo>
                    <a:pt x="1483601" y="0"/>
                  </a:lnTo>
                  <a:close/>
                </a:path>
              </a:pathLst>
            </a:custGeom>
            <a:solidFill>
              <a:srgbClr val="E40913"/>
            </a:solidFill>
          </p:spPr>
          <p:txBody>
            <a:bodyPr wrap="square" lIns="0" tIns="0" rIns="0" bIns="0" rtlCol="0"/>
            <a:lstStyle/>
            <a:p>
              <a:endParaRPr/>
            </a:p>
          </p:txBody>
        </p:sp>
        <p:pic>
          <p:nvPicPr>
            <p:cNvPr id="59" name="object 59"/>
            <p:cNvPicPr/>
            <p:nvPr/>
          </p:nvPicPr>
          <p:blipFill>
            <a:blip r:embed="rId25" cstate="print"/>
            <a:stretch>
              <a:fillRect/>
            </a:stretch>
          </p:blipFill>
          <p:spPr>
            <a:xfrm>
              <a:off x="10688701" y="5101463"/>
              <a:ext cx="604380" cy="152400"/>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1999" cy="6857997"/>
            <a:chOff x="0" y="0"/>
            <a:chExt cx="12191999" cy="6857997"/>
          </a:xfrm>
        </p:grpSpPr>
        <p:pic>
          <p:nvPicPr>
            <p:cNvPr id="3" name="object 3"/>
            <p:cNvPicPr/>
            <p:nvPr/>
          </p:nvPicPr>
          <p:blipFill>
            <a:blip r:embed="rId2" cstate="print"/>
            <a:stretch>
              <a:fillRect/>
            </a:stretch>
          </p:blipFill>
          <p:spPr>
            <a:xfrm>
              <a:off x="0" y="0"/>
              <a:ext cx="12191999" cy="6857997"/>
            </a:xfrm>
            <a:prstGeom prst="rect">
              <a:avLst/>
            </a:prstGeom>
          </p:spPr>
        </p:pic>
        <p:sp>
          <p:nvSpPr>
            <p:cNvPr id="4" name="object 4"/>
            <p:cNvSpPr/>
            <p:nvPr/>
          </p:nvSpPr>
          <p:spPr>
            <a:xfrm>
              <a:off x="3821938" y="1004430"/>
              <a:ext cx="4267200" cy="1289050"/>
            </a:xfrm>
            <a:custGeom>
              <a:avLst/>
              <a:gdLst/>
              <a:ahLst/>
              <a:cxnLst/>
              <a:rect l="l" t="t" r="r" b="b"/>
              <a:pathLst>
                <a:path w="4267200" h="1289050">
                  <a:moveTo>
                    <a:pt x="615950" y="34556"/>
                  </a:moveTo>
                  <a:lnTo>
                    <a:pt x="615048" y="24041"/>
                  </a:lnTo>
                  <a:lnTo>
                    <a:pt x="611479" y="17589"/>
                  </a:lnTo>
                  <a:lnTo>
                    <a:pt x="604748" y="14363"/>
                  </a:lnTo>
                  <a:lnTo>
                    <a:pt x="594360" y="13474"/>
                  </a:lnTo>
                  <a:lnTo>
                    <a:pt x="501116" y="14173"/>
                  </a:lnTo>
                  <a:lnTo>
                    <a:pt x="6350" y="14871"/>
                  </a:lnTo>
                  <a:lnTo>
                    <a:pt x="254" y="15760"/>
                  </a:lnTo>
                  <a:lnTo>
                    <a:pt x="254" y="31254"/>
                  </a:lnTo>
                  <a:lnTo>
                    <a:pt x="698" y="67424"/>
                  </a:lnTo>
                  <a:lnTo>
                    <a:pt x="774" y="103822"/>
                  </a:lnTo>
                  <a:lnTo>
                    <a:pt x="584" y="140398"/>
                  </a:lnTo>
                  <a:lnTo>
                    <a:pt x="0" y="188480"/>
                  </a:lnTo>
                  <a:lnTo>
                    <a:pt x="2921" y="192163"/>
                  </a:lnTo>
                  <a:lnTo>
                    <a:pt x="15240" y="192163"/>
                  </a:lnTo>
                  <a:lnTo>
                    <a:pt x="56781" y="191312"/>
                  </a:lnTo>
                  <a:lnTo>
                    <a:pt x="139877" y="190068"/>
                  </a:lnTo>
                  <a:lnTo>
                    <a:pt x="181356" y="188480"/>
                  </a:lnTo>
                  <a:lnTo>
                    <a:pt x="195211" y="189128"/>
                  </a:lnTo>
                  <a:lnTo>
                    <a:pt x="203161" y="193471"/>
                  </a:lnTo>
                  <a:lnTo>
                    <a:pt x="206781" y="201955"/>
                  </a:lnTo>
                  <a:lnTo>
                    <a:pt x="207645" y="215023"/>
                  </a:lnTo>
                  <a:lnTo>
                    <a:pt x="207645" y="733437"/>
                  </a:lnTo>
                  <a:lnTo>
                    <a:pt x="207645" y="1263027"/>
                  </a:lnTo>
                  <a:lnTo>
                    <a:pt x="208026" y="1271739"/>
                  </a:lnTo>
                  <a:lnTo>
                    <a:pt x="210134" y="1277924"/>
                  </a:lnTo>
                  <a:lnTo>
                    <a:pt x="215404" y="1281112"/>
                  </a:lnTo>
                  <a:lnTo>
                    <a:pt x="225298" y="1280807"/>
                  </a:lnTo>
                  <a:lnTo>
                    <a:pt x="305904" y="1267015"/>
                  </a:lnTo>
                  <a:lnTo>
                    <a:pt x="346240" y="1260868"/>
                  </a:lnTo>
                  <a:lnTo>
                    <a:pt x="386715" y="1255788"/>
                  </a:lnTo>
                  <a:lnTo>
                    <a:pt x="408813" y="1227340"/>
                  </a:lnTo>
                  <a:lnTo>
                    <a:pt x="407924" y="210705"/>
                  </a:lnTo>
                  <a:lnTo>
                    <a:pt x="409168" y="196278"/>
                  </a:lnTo>
                  <a:lnTo>
                    <a:pt x="414045" y="187566"/>
                  </a:lnTo>
                  <a:lnTo>
                    <a:pt x="423062" y="183273"/>
                  </a:lnTo>
                  <a:lnTo>
                    <a:pt x="436753" y="182130"/>
                  </a:lnTo>
                  <a:lnTo>
                    <a:pt x="476059" y="182321"/>
                  </a:lnTo>
                  <a:lnTo>
                    <a:pt x="593979" y="181241"/>
                  </a:lnTo>
                  <a:lnTo>
                    <a:pt x="604367" y="180454"/>
                  </a:lnTo>
                  <a:lnTo>
                    <a:pt x="611251" y="177279"/>
                  </a:lnTo>
                  <a:lnTo>
                    <a:pt x="614972" y="170815"/>
                  </a:lnTo>
                  <a:lnTo>
                    <a:pt x="615950" y="160159"/>
                  </a:lnTo>
                  <a:lnTo>
                    <a:pt x="615226" y="128739"/>
                  </a:lnTo>
                  <a:lnTo>
                    <a:pt x="614984" y="97320"/>
                  </a:lnTo>
                  <a:lnTo>
                    <a:pt x="615226" y="65925"/>
                  </a:lnTo>
                  <a:lnTo>
                    <a:pt x="615950" y="34556"/>
                  </a:lnTo>
                  <a:close/>
                </a:path>
                <a:path w="4267200" h="1289050">
                  <a:moveTo>
                    <a:pt x="1327658" y="33667"/>
                  </a:moveTo>
                  <a:lnTo>
                    <a:pt x="1326730" y="23266"/>
                  </a:lnTo>
                  <a:lnTo>
                    <a:pt x="1323428" y="16573"/>
                  </a:lnTo>
                  <a:lnTo>
                    <a:pt x="1316939" y="13004"/>
                  </a:lnTo>
                  <a:lnTo>
                    <a:pt x="1306449" y="11950"/>
                  </a:lnTo>
                  <a:lnTo>
                    <a:pt x="1265936" y="12585"/>
                  </a:lnTo>
                  <a:lnTo>
                    <a:pt x="1225423" y="12865"/>
                  </a:lnTo>
                  <a:lnTo>
                    <a:pt x="1184897" y="12687"/>
                  </a:lnTo>
                  <a:lnTo>
                    <a:pt x="1144397" y="11950"/>
                  </a:lnTo>
                  <a:lnTo>
                    <a:pt x="1132713" y="12966"/>
                  </a:lnTo>
                  <a:lnTo>
                    <a:pt x="1125702" y="16941"/>
                  </a:lnTo>
                  <a:lnTo>
                    <a:pt x="1122299" y="24384"/>
                  </a:lnTo>
                  <a:lnTo>
                    <a:pt x="1121410" y="35826"/>
                  </a:lnTo>
                  <a:lnTo>
                    <a:pt x="1121625" y="89700"/>
                  </a:lnTo>
                  <a:lnTo>
                    <a:pt x="1122172" y="466737"/>
                  </a:lnTo>
                  <a:lnTo>
                    <a:pt x="1055484" y="492620"/>
                  </a:lnTo>
                  <a:lnTo>
                    <a:pt x="1012253" y="494131"/>
                  </a:lnTo>
                  <a:lnTo>
                    <a:pt x="969010" y="496316"/>
                  </a:lnTo>
                  <a:lnTo>
                    <a:pt x="925830" y="498995"/>
                  </a:lnTo>
                  <a:lnTo>
                    <a:pt x="913930" y="499008"/>
                  </a:lnTo>
                  <a:lnTo>
                    <a:pt x="906068" y="496290"/>
                  </a:lnTo>
                  <a:lnTo>
                    <a:pt x="901750" y="489305"/>
                  </a:lnTo>
                  <a:lnTo>
                    <a:pt x="900430" y="476516"/>
                  </a:lnTo>
                  <a:lnTo>
                    <a:pt x="900722" y="427634"/>
                  </a:lnTo>
                  <a:lnTo>
                    <a:pt x="901573" y="36588"/>
                  </a:lnTo>
                  <a:lnTo>
                    <a:pt x="900328" y="23863"/>
                  </a:lnTo>
                  <a:lnTo>
                    <a:pt x="896073" y="16446"/>
                  </a:lnTo>
                  <a:lnTo>
                    <a:pt x="888238" y="13106"/>
                  </a:lnTo>
                  <a:lnTo>
                    <a:pt x="876300" y="12585"/>
                  </a:lnTo>
                  <a:lnTo>
                    <a:pt x="838644" y="13385"/>
                  </a:lnTo>
                  <a:lnTo>
                    <a:pt x="800963" y="13779"/>
                  </a:lnTo>
                  <a:lnTo>
                    <a:pt x="763257" y="13677"/>
                  </a:lnTo>
                  <a:lnTo>
                    <a:pt x="725551" y="12966"/>
                  </a:lnTo>
                  <a:lnTo>
                    <a:pt x="712495" y="13703"/>
                  </a:lnTo>
                  <a:lnTo>
                    <a:pt x="704088" y="17500"/>
                  </a:lnTo>
                  <a:lnTo>
                    <a:pt x="699579" y="25603"/>
                  </a:lnTo>
                  <a:lnTo>
                    <a:pt x="698246" y="39255"/>
                  </a:lnTo>
                  <a:lnTo>
                    <a:pt x="698881" y="613803"/>
                  </a:lnTo>
                  <a:lnTo>
                    <a:pt x="698373" y="1148473"/>
                  </a:lnTo>
                  <a:lnTo>
                    <a:pt x="698563" y="1175359"/>
                  </a:lnTo>
                  <a:lnTo>
                    <a:pt x="698373" y="1202321"/>
                  </a:lnTo>
                  <a:lnTo>
                    <a:pt x="697865" y="1212608"/>
                  </a:lnTo>
                  <a:lnTo>
                    <a:pt x="701675" y="1215148"/>
                  </a:lnTo>
                  <a:lnTo>
                    <a:pt x="897382" y="1193304"/>
                  </a:lnTo>
                  <a:lnTo>
                    <a:pt x="900811" y="1187843"/>
                  </a:lnTo>
                  <a:lnTo>
                    <a:pt x="900658" y="1000048"/>
                  </a:lnTo>
                  <a:lnTo>
                    <a:pt x="900811" y="686447"/>
                  </a:lnTo>
                  <a:lnTo>
                    <a:pt x="900163" y="679996"/>
                  </a:lnTo>
                  <a:lnTo>
                    <a:pt x="900074" y="673531"/>
                  </a:lnTo>
                  <a:lnTo>
                    <a:pt x="903274" y="668451"/>
                  </a:lnTo>
                  <a:lnTo>
                    <a:pt x="912495" y="666127"/>
                  </a:lnTo>
                  <a:lnTo>
                    <a:pt x="959637" y="664349"/>
                  </a:lnTo>
                  <a:lnTo>
                    <a:pt x="1006767" y="662228"/>
                  </a:lnTo>
                  <a:lnTo>
                    <a:pt x="1053884" y="659777"/>
                  </a:lnTo>
                  <a:lnTo>
                    <a:pt x="1100963" y="656983"/>
                  </a:lnTo>
                  <a:lnTo>
                    <a:pt x="1111554" y="657402"/>
                  </a:lnTo>
                  <a:lnTo>
                    <a:pt x="1117892" y="660666"/>
                  </a:lnTo>
                  <a:lnTo>
                    <a:pt x="1120978" y="667270"/>
                  </a:lnTo>
                  <a:lnTo>
                    <a:pt x="1121791" y="677684"/>
                  </a:lnTo>
                  <a:lnTo>
                    <a:pt x="1121791" y="1155585"/>
                  </a:lnTo>
                  <a:lnTo>
                    <a:pt x="1121321" y="1161084"/>
                  </a:lnTo>
                  <a:lnTo>
                    <a:pt x="1121359" y="1166533"/>
                  </a:lnTo>
                  <a:lnTo>
                    <a:pt x="1124267" y="1170470"/>
                  </a:lnTo>
                  <a:lnTo>
                    <a:pt x="1132459" y="1171460"/>
                  </a:lnTo>
                  <a:lnTo>
                    <a:pt x="1218641" y="1164971"/>
                  </a:lnTo>
                  <a:lnTo>
                    <a:pt x="1304925" y="1159141"/>
                  </a:lnTo>
                  <a:lnTo>
                    <a:pt x="1315059" y="1157668"/>
                  </a:lnTo>
                  <a:lnTo>
                    <a:pt x="1322146" y="1153896"/>
                  </a:lnTo>
                  <a:lnTo>
                    <a:pt x="1326299" y="1146810"/>
                  </a:lnTo>
                  <a:lnTo>
                    <a:pt x="1327658" y="1135392"/>
                  </a:lnTo>
                  <a:lnTo>
                    <a:pt x="1327658" y="33667"/>
                  </a:lnTo>
                  <a:close/>
                </a:path>
                <a:path w="4267200" h="1289050">
                  <a:moveTo>
                    <a:pt x="2110740" y="1128026"/>
                  </a:moveTo>
                  <a:lnTo>
                    <a:pt x="2108454" y="1116088"/>
                  </a:lnTo>
                  <a:lnTo>
                    <a:pt x="2098916" y="1062393"/>
                  </a:lnTo>
                  <a:lnTo>
                    <a:pt x="2071255" y="900925"/>
                  </a:lnTo>
                  <a:lnTo>
                    <a:pt x="2025904" y="639787"/>
                  </a:lnTo>
                  <a:lnTo>
                    <a:pt x="1998091" y="484390"/>
                  </a:lnTo>
                  <a:lnTo>
                    <a:pt x="1913509" y="30873"/>
                  </a:lnTo>
                  <a:lnTo>
                    <a:pt x="1889633" y="12077"/>
                  </a:lnTo>
                  <a:lnTo>
                    <a:pt x="1858124" y="12407"/>
                  </a:lnTo>
                  <a:lnTo>
                    <a:pt x="1763649" y="12077"/>
                  </a:lnTo>
                  <a:lnTo>
                    <a:pt x="1764030" y="11950"/>
                  </a:lnTo>
                  <a:lnTo>
                    <a:pt x="1667776" y="12382"/>
                  </a:lnTo>
                  <a:lnTo>
                    <a:pt x="1635760" y="11950"/>
                  </a:lnTo>
                  <a:lnTo>
                    <a:pt x="1602600" y="91719"/>
                  </a:lnTo>
                  <a:lnTo>
                    <a:pt x="1547114" y="391553"/>
                  </a:lnTo>
                  <a:lnTo>
                    <a:pt x="1499870" y="653681"/>
                  </a:lnTo>
                  <a:lnTo>
                    <a:pt x="1456690" y="900696"/>
                  </a:lnTo>
                  <a:lnTo>
                    <a:pt x="1448930" y="947635"/>
                  </a:lnTo>
                  <a:lnTo>
                    <a:pt x="1426273" y="1088453"/>
                  </a:lnTo>
                  <a:lnTo>
                    <a:pt x="1418336" y="1135392"/>
                  </a:lnTo>
                  <a:lnTo>
                    <a:pt x="1417624" y="1144435"/>
                  </a:lnTo>
                  <a:lnTo>
                    <a:pt x="1419682" y="1149527"/>
                  </a:lnTo>
                  <a:lnTo>
                    <a:pt x="1424711" y="1151610"/>
                  </a:lnTo>
                  <a:lnTo>
                    <a:pt x="1432941" y="1151648"/>
                  </a:lnTo>
                  <a:lnTo>
                    <a:pt x="1471612" y="1149235"/>
                  </a:lnTo>
                  <a:lnTo>
                    <a:pt x="1549006" y="1144866"/>
                  </a:lnTo>
                  <a:lnTo>
                    <a:pt x="1600454" y="1142504"/>
                  </a:lnTo>
                  <a:lnTo>
                    <a:pt x="1601978" y="1135900"/>
                  </a:lnTo>
                  <a:lnTo>
                    <a:pt x="1610080" y="1079436"/>
                  </a:lnTo>
                  <a:lnTo>
                    <a:pt x="1630807" y="939177"/>
                  </a:lnTo>
                  <a:lnTo>
                    <a:pt x="1702790" y="919708"/>
                  </a:lnTo>
                  <a:lnTo>
                    <a:pt x="1754517" y="918718"/>
                  </a:lnTo>
                  <a:lnTo>
                    <a:pt x="1806270" y="918083"/>
                  </a:lnTo>
                  <a:lnTo>
                    <a:pt x="1858010" y="917079"/>
                  </a:lnTo>
                  <a:lnTo>
                    <a:pt x="1884565" y="979576"/>
                  </a:lnTo>
                  <a:lnTo>
                    <a:pt x="1891271" y="1025144"/>
                  </a:lnTo>
                  <a:lnTo>
                    <a:pt x="1905508" y="1116215"/>
                  </a:lnTo>
                  <a:lnTo>
                    <a:pt x="1925066" y="1133868"/>
                  </a:lnTo>
                  <a:lnTo>
                    <a:pt x="1968373" y="1132459"/>
                  </a:lnTo>
                  <a:lnTo>
                    <a:pt x="2011680" y="1131519"/>
                  </a:lnTo>
                  <a:lnTo>
                    <a:pt x="2109470" y="1130185"/>
                  </a:lnTo>
                  <a:lnTo>
                    <a:pt x="2110740" y="1128026"/>
                  </a:lnTo>
                  <a:close/>
                </a:path>
                <a:path w="4267200" h="1289050">
                  <a:moveTo>
                    <a:pt x="2830309" y="31508"/>
                  </a:moveTo>
                  <a:lnTo>
                    <a:pt x="2829115" y="21386"/>
                  </a:lnTo>
                  <a:lnTo>
                    <a:pt x="2825356" y="15443"/>
                  </a:lnTo>
                  <a:lnTo>
                    <a:pt x="2818854" y="12649"/>
                  </a:lnTo>
                  <a:lnTo>
                    <a:pt x="2809367" y="11950"/>
                  </a:lnTo>
                  <a:lnTo>
                    <a:pt x="2775699" y="12598"/>
                  </a:lnTo>
                  <a:lnTo>
                    <a:pt x="2742006" y="12903"/>
                  </a:lnTo>
                  <a:lnTo>
                    <a:pt x="2708325" y="12738"/>
                  </a:lnTo>
                  <a:lnTo>
                    <a:pt x="2674747" y="11950"/>
                  </a:lnTo>
                  <a:lnTo>
                    <a:pt x="2663101" y="12750"/>
                  </a:lnTo>
                  <a:lnTo>
                    <a:pt x="2655963" y="16497"/>
                  </a:lnTo>
                  <a:lnTo>
                    <a:pt x="2652357" y="23812"/>
                  </a:lnTo>
                  <a:lnTo>
                    <a:pt x="2651379" y="35318"/>
                  </a:lnTo>
                  <a:lnTo>
                    <a:pt x="2651379" y="662571"/>
                  </a:lnTo>
                  <a:lnTo>
                    <a:pt x="2649093" y="663333"/>
                  </a:lnTo>
                  <a:lnTo>
                    <a:pt x="2647061" y="658126"/>
                  </a:lnTo>
                  <a:lnTo>
                    <a:pt x="2644521" y="653046"/>
                  </a:lnTo>
                  <a:lnTo>
                    <a:pt x="2600617" y="505193"/>
                  </a:lnTo>
                  <a:lnTo>
                    <a:pt x="2543162" y="315328"/>
                  </a:lnTo>
                  <a:lnTo>
                    <a:pt x="2455418" y="31000"/>
                  </a:lnTo>
                  <a:lnTo>
                    <a:pt x="2431034" y="12331"/>
                  </a:lnTo>
                  <a:lnTo>
                    <a:pt x="2378329" y="12801"/>
                  </a:lnTo>
                  <a:lnTo>
                    <a:pt x="2325598" y="13004"/>
                  </a:lnTo>
                  <a:lnTo>
                    <a:pt x="2272842" y="12877"/>
                  </a:lnTo>
                  <a:lnTo>
                    <a:pt x="2220087" y="12331"/>
                  </a:lnTo>
                  <a:lnTo>
                    <a:pt x="2208949" y="13284"/>
                  </a:lnTo>
                  <a:lnTo>
                    <a:pt x="2202154" y="17030"/>
                  </a:lnTo>
                  <a:lnTo>
                    <a:pt x="2198776" y="24130"/>
                  </a:lnTo>
                  <a:lnTo>
                    <a:pt x="2197862" y="35064"/>
                  </a:lnTo>
                  <a:lnTo>
                    <a:pt x="2197862" y="1109230"/>
                  </a:lnTo>
                  <a:lnTo>
                    <a:pt x="2198713" y="1119581"/>
                  </a:lnTo>
                  <a:lnTo>
                    <a:pt x="2201888" y="1126223"/>
                  </a:lnTo>
                  <a:lnTo>
                    <a:pt x="2208250" y="1129779"/>
                  </a:lnTo>
                  <a:lnTo>
                    <a:pt x="2218690" y="1130820"/>
                  </a:lnTo>
                  <a:lnTo>
                    <a:pt x="2252395" y="1130706"/>
                  </a:lnTo>
                  <a:lnTo>
                    <a:pt x="2286101" y="1131125"/>
                  </a:lnTo>
                  <a:lnTo>
                    <a:pt x="2319782" y="1132090"/>
                  </a:lnTo>
                  <a:lnTo>
                    <a:pt x="2353437" y="1133614"/>
                  </a:lnTo>
                  <a:lnTo>
                    <a:pt x="2366594" y="1133233"/>
                  </a:lnTo>
                  <a:lnTo>
                    <a:pt x="2375128" y="1129563"/>
                  </a:lnTo>
                  <a:lnTo>
                    <a:pt x="2379738" y="1121410"/>
                  </a:lnTo>
                  <a:lnTo>
                    <a:pt x="2381123" y="1107579"/>
                  </a:lnTo>
                  <a:lnTo>
                    <a:pt x="2381123" y="339991"/>
                  </a:lnTo>
                  <a:lnTo>
                    <a:pt x="2377440" y="331609"/>
                  </a:lnTo>
                  <a:lnTo>
                    <a:pt x="2385060" y="324878"/>
                  </a:lnTo>
                  <a:lnTo>
                    <a:pt x="2387219" y="331482"/>
                  </a:lnTo>
                  <a:lnTo>
                    <a:pt x="2389632" y="337578"/>
                  </a:lnTo>
                  <a:lnTo>
                    <a:pt x="2450655" y="537629"/>
                  </a:lnTo>
                  <a:lnTo>
                    <a:pt x="2494216" y="683272"/>
                  </a:lnTo>
                  <a:lnTo>
                    <a:pt x="2536825" y="829170"/>
                  </a:lnTo>
                  <a:lnTo>
                    <a:pt x="2564638" y="926617"/>
                  </a:lnTo>
                  <a:lnTo>
                    <a:pt x="2591917" y="1024191"/>
                  </a:lnTo>
                  <a:lnTo>
                    <a:pt x="2618613" y="1121930"/>
                  </a:lnTo>
                  <a:lnTo>
                    <a:pt x="2621661" y="1131392"/>
                  </a:lnTo>
                  <a:lnTo>
                    <a:pt x="2627439" y="1137843"/>
                  </a:lnTo>
                  <a:lnTo>
                    <a:pt x="2635199" y="1141666"/>
                  </a:lnTo>
                  <a:lnTo>
                    <a:pt x="2644140" y="1142250"/>
                  </a:lnTo>
                  <a:lnTo>
                    <a:pt x="2686723" y="1143736"/>
                  </a:lnTo>
                  <a:lnTo>
                    <a:pt x="2729319" y="1145552"/>
                  </a:lnTo>
                  <a:lnTo>
                    <a:pt x="2771864" y="1147762"/>
                  </a:lnTo>
                  <a:lnTo>
                    <a:pt x="2814307" y="1150378"/>
                  </a:lnTo>
                  <a:lnTo>
                    <a:pt x="2824048" y="1149146"/>
                  </a:lnTo>
                  <a:lnTo>
                    <a:pt x="2828747" y="1144981"/>
                  </a:lnTo>
                  <a:lnTo>
                    <a:pt x="2830220" y="1138631"/>
                  </a:lnTo>
                  <a:lnTo>
                    <a:pt x="2830309" y="31508"/>
                  </a:lnTo>
                  <a:close/>
                </a:path>
                <a:path w="4267200" h="1289050">
                  <a:moveTo>
                    <a:pt x="3627501" y="1216926"/>
                  </a:moveTo>
                  <a:lnTo>
                    <a:pt x="3622675" y="1202575"/>
                  </a:lnTo>
                  <a:lnTo>
                    <a:pt x="3620389" y="1197114"/>
                  </a:lnTo>
                  <a:lnTo>
                    <a:pt x="3584384" y="1098715"/>
                  </a:lnTo>
                  <a:lnTo>
                    <a:pt x="3549662" y="1006195"/>
                  </a:lnTo>
                  <a:lnTo>
                    <a:pt x="3514179" y="913993"/>
                  </a:lnTo>
                  <a:lnTo>
                    <a:pt x="3477920" y="822083"/>
                  </a:lnTo>
                  <a:lnTo>
                    <a:pt x="3440912" y="730504"/>
                  </a:lnTo>
                  <a:lnTo>
                    <a:pt x="3403142" y="639229"/>
                  </a:lnTo>
                  <a:lnTo>
                    <a:pt x="3364611" y="548271"/>
                  </a:lnTo>
                  <a:lnTo>
                    <a:pt x="3359670" y="533857"/>
                  </a:lnTo>
                  <a:lnTo>
                    <a:pt x="3358578" y="518909"/>
                  </a:lnTo>
                  <a:lnTo>
                    <a:pt x="3361283" y="504202"/>
                  </a:lnTo>
                  <a:lnTo>
                    <a:pt x="3367786" y="490486"/>
                  </a:lnTo>
                  <a:lnTo>
                    <a:pt x="3418205" y="399262"/>
                  </a:lnTo>
                  <a:lnTo>
                    <a:pt x="3618484" y="33667"/>
                  </a:lnTo>
                  <a:lnTo>
                    <a:pt x="3623208" y="23406"/>
                  </a:lnTo>
                  <a:lnTo>
                    <a:pt x="3623132" y="17157"/>
                  </a:lnTo>
                  <a:lnTo>
                    <a:pt x="3617633" y="14058"/>
                  </a:lnTo>
                  <a:lnTo>
                    <a:pt x="3606165" y="13220"/>
                  </a:lnTo>
                  <a:lnTo>
                    <a:pt x="3566172" y="13868"/>
                  </a:lnTo>
                  <a:lnTo>
                    <a:pt x="3526231" y="14084"/>
                  </a:lnTo>
                  <a:lnTo>
                    <a:pt x="3486302" y="13868"/>
                  </a:lnTo>
                  <a:lnTo>
                    <a:pt x="3446399" y="13220"/>
                  </a:lnTo>
                  <a:lnTo>
                    <a:pt x="3437001" y="13804"/>
                  </a:lnTo>
                  <a:lnTo>
                    <a:pt x="3428530" y="17335"/>
                  </a:lnTo>
                  <a:lnTo>
                    <a:pt x="3421659" y="23418"/>
                  </a:lnTo>
                  <a:lnTo>
                    <a:pt x="3417062" y="31635"/>
                  </a:lnTo>
                  <a:lnTo>
                    <a:pt x="3228213" y="389267"/>
                  </a:lnTo>
                  <a:lnTo>
                    <a:pt x="3172968" y="491883"/>
                  </a:lnTo>
                  <a:lnTo>
                    <a:pt x="3169666" y="490613"/>
                  </a:lnTo>
                  <a:lnTo>
                    <a:pt x="3169666" y="33286"/>
                  </a:lnTo>
                  <a:lnTo>
                    <a:pt x="3168853" y="22885"/>
                  </a:lnTo>
                  <a:lnTo>
                    <a:pt x="3165665" y="16332"/>
                  </a:lnTo>
                  <a:lnTo>
                    <a:pt x="3159226" y="12928"/>
                  </a:lnTo>
                  <a:lnTo>
                    <a:pt x="3148711" y="11950"/>
                  </a:lnTo>
                  <a:lnTo>
                    <a:pt x="3109861" y="12801"/>
                  </a:lnTo>
                  <a:lnTo>
                    <a:pt x="3071050" y="13144"/>
                  </a:lnTo>
                  <a:lnTo>
                    <a:pt x="3032226" y="12903"/>
                  </a:lnTo>
                  <a:lnTo>
                    <a:pt x="2993390" y="11950"/>
                  </a:lnTo>
                  <a:lnTo>
                    <a:pt x="2980359" y="12979"/>
                  </a:lnTo>
                  <a:lnTo>
                    <a:pt x="2972498" y="17335"/>
                  </a:lnTo>
                  <a:lnTo>
                    <a:pt x="2968625" y="25577"/>
                  </a:lnTo>
                  <a:lnTo>
                    <a:pt x="2967609" y="38239"/>
                  </a:lnTo>
                  <a:lnTo>
                    <a:pt x="2967609" y="1144028"/>
                  </a:lnTo>
                  <a:lnTo>
                    <a:pt x="2966466" y="1155585"/>
                  </a:lnTo>
                  <a:lnTo>
                    <a:pt x="2971546" y="1159268"/>
                  </a:lnTo>
                  <a:lnTo>
                    <a:pt x="3023959" y="1162824"/>
                  </a:lnTo>
                  <a:lnTo>
                    <a:pt x="3064840" y="1165872"/>
                  </a:lnTo>
                  <a:lnTo>
                    <a:pt x="3105734" y="1169212"/>
                  </a:lnTo>
                  <a:lnTo>
                    <a:pt x="3146679" y="1172857"/>
                  </a:lnTo>
                  <a:lnTo>
                    <a:pt x="3157207" y="1173022"/>
                  </a:lnTo>
                  <a:lnTo>
                    <a:pt x="3164294" y="1170559"/>
                  </a:lnTo>
                  <a:lnTo>
                    <a:pt x="3168281" y="1164170"/>
                  </a:lnTo>
                  <a:lnTo>
                    <a:pt x="3169539" y="1152537"/>
                  </a:lnTo>
                  <a:lnTo>
                    <a:pt x="3169335" y="1104760"/>
                  </a:lnTo>
                  <a:lnTo>
                    <a:pt x="3169539" y="818273"/>
                  </a:lnTo>
                  <a:lnTo>
                    <a:pt x="3168523" y="810907"/>
                  </a:lnTo>
                  <a:lnTo>
                    <a:pt x="3169285" y="803414"/>
                  </a:lnTo>
                  <a:lnTo>
                    <a:pt x="3171698" y="796429"/>
                  </a:lnTo>
                  <a:lnTo>
                    <a:pt x="3185452" y="772210"/>
                  </a:lnTo>
                  <a:lnTo>
                    <a:pt x="3199714" y="747877"/>
                  </a:lnTo>
                  <a:lnTo>
                    <a:pt x="3229737" y="697496"/>
                  </a:lnTo>
                  <a:lnTo>
                    <a:pt x="3268548" y="794448"/>
                  </a:lnTo>
                  <a:lnTo>
                    <a:pt x="3306495" y="890816"/>
                  </a:lnTo>
                  <a:lnTo>
                    <a:pt x="3343592" y="986815"/>
                  </a:lnTo>
                  <a:lnTo>
                    <a:pt x="3379813" y="1082662"/>
                  </a:lnTo>
                  <a:lnTo>
                    <a:pt x="3415157" y="1178572"/>
                  </a:lnTo>
                  <a:lnTo>
                    <a:pt x="3417316" y="1185252"/>
                  </a:lnTo>
                  <a:lnTo>
                    <a:pt x="3419957" y="1191628"/>
                  </a:lnTo>
                  <a:lnTo>
                    <a:pt x="3424491" y="1196619"/>
                  </a:lnTo>
                  <a:lnTo>
                    <a:pt x="3432302" y="1199146"/>
                  </a:lnTo>
                  <a:lnTo>
                    <a:pt x="3478034" y="1203794"/>
                  </a:lnTo>
                  <a:lnTo>
                    <a:pt x="3569563" y="1213561"/>
                  </a:lnTo>
                  <a:lnTo>
                    <a:pt x="3625596" y="1219974"/>
                  </a:lnTo>
                  <a:lnTo>
                    <a:pt x="3627501" y="1216926"/>
                  </a:lnTo>
                  <a:close/>
                </a:path>
                <a:path w="4267200" h="1289050">
                  <a:moveTo>
                    <a:pt x="4267200" y="335546"/>
                  </a:moveTo>
                  <a:lnTo>
                    <a:pt x="4264939" y="279781"/>
                  </a:lnTo>
                  <a:lnTo>
                    <a:pt x="4257929" y="224294"/>
                  </a:lnTo>
                  <a:lnTo>
                    <a:pt x="4245381" y="174764"/>
                  </a:lnTo>
                  <a:lnTo>
                    <a:pt x="4226776" y="130314"/>
                  </a:lnTo>
                  <a:lnTo>
                    <a:pt x="4201477" y="91490"/>
                  </a:lnTo>
                  <a:lnTo>
                    <a:pt x="4168838" y="58877"/>
                  </a:lnTo>
                  <a:lnTo>
                    <a:pt x="4128262" y="33020"/>
                  </a:lnTo>
                  <a:lnTo>
                    <a:pt x="4079113" y="14490"/>
                  </a:lnTo>
                  <a:lnTo>
                    <a:pt x="4032669" y="4432"/>
                  </a:lnTo>
                  <a:lnTo>
                    <a:pt x="3985590" y="0"/>
                  </a:lnTo>
                  <a:lnTo>
                    <a:pt x="3938384" y="1181"/>
                  </a:lnTo>
                  <a:lnTo>
                    <a:pt x="3891572" y="7962"/>
                  </a:lnTo>
                  <a:lnTo>
                    <a:pt x="3845687" y="20332"/>
                  </a:lnTo>
                  <a:lnTo>
                    <a:pt x="3800335" y="40347"/>
                  </a:lnTo>
                  <a:lnTo>
                    <a:pt x="3761028" y="69621"/>
                  </a:lnTo>
                  <a:lnTo>
                    <a:pt x="3729164" y="106883"/>
                  </a:lnTo>
                  <a:lnTo>
                    <a:pt x="3706114" y="150888"/>
                  </a:lnTo>
                  <a:lnTo>
                    <a:pt x="3691344" y="195973"/>
                  </a:lnTo>
                  <a:lnTo>
                    <a:pt x="3682860" y="241554"/>
                  </a:lnTo>
                  <a:lnTo>
                    <a:pt x="3680155" y="287616"/>
                  </a:lnTo>
                  <a:lnTo>
                    <a:pt x="3682733" y="334111"/>
                  </a:lnTo>
                  <a:lnTo>
                    <a:pt x="3690112" y="381012"/>
                  </a:lnTo>
                  <a:lnTo>
                    <a:pt x="3702926" y="426275"/>
                  </a:lnTo>
                  <a:lnTo>
                    <a:pt x="3721519" y="468376"/>
                  </a:lnTo>
                  <a:lnTo>
                    <a:pt x="3744912" y="507911"/>
                  </a:lnTo>
                  <a:lnTo>
                    <a:pt x="3772103" y="545439"/>
                  </a:lnTo>
                  <a:lnTo>
                    <a:pt x="3802126" y="581545"/>
                  </a:lnTo>
                  <a:lnTo>
                    <a:pt x="3834079" y="616165"/>
                  </a:lnTo>
                  <a:lnTo>
                    <a:pt x="3867391" y="649414"/>
                  </a:lnTo>
                  <a:lnTo>
                    <a:pt x="3901249" y="682167"/>
                  </a:lnTo>
                  <a:lnTo>
                    <a:pt x="3934841" y="715264"/>
                  </a:lnTo>
                  <a:lnTo>
                    <a:pt x="3967353" y="749566"/>
                  </a:lnTo>
                  <a:lnTo>
                    <a:pt x="3997312" y="785406"/>
                  </a:lnTo>
                  <a:lnTo>
                    <a:pt x="4023068" y="822833"/>
                  </a:lnTo>
                  <a:lnTo>
                    <a:pt x="4043654" y="862304"/>
                  </a:lnTo>
                  <a:lnTo>
                    <a:pt x="4058145" y="904227"/>
                  </a:lnTo>
                  <a:lnTo>
                    <a:pt x="4065574" y="949058"/>
                  </a:lnTo>
                  <a:lnTo>
                    <a:pt x="4065016" y="997216"/>
                  </a:lnTo>
                  <a:lnTo>
                    <a:pt x="4049585" y="1051052"/>
                  </a:lnTo>
                  <a:lnTo>
                    <a:pt x="4012438" y="1080020"/>
                  </a:lnTo>
                  <a:lnTo>
                    <a:pt x="3969054" y="1084033"/>
                  </a:lnTo>
                  <a:lnTo>
                    <a:pt x="3926725" y="1073277"/>
                  </a:lnTo>
                  <a:lnTo>
                    <a:pt x="3891940" y="1046505"/>
                  </a:lnTo>
                  <a:lnTo>
                    <a:pt x="3871214" y="1002423"/>
                  </a:lnTo>
                  <a:lnTo>
                    <a:pt x="3866502" y="971943"/>
                  </a:lnTo>
                  <a:lnTo>
                    <a:pt x="3864775" y="941298"/>
                  </a:lnTo>
                  <a:lnTo>
                    <a:pt x="3864940" y="910577"/>
                  </a:lnTo>
                  <a:lnTo>
                    <a:pt x="3865880" y="879868"/>
                  </a:lnTo>
                  <a:lnTo>
                    <a:pt x="3864648" y="866825"/>
                  </a:lnTo>
                  <a:lnTo>
                    <a:pt x="3860165" y="858316"/>
                  </a:lnTo>
                  <a:lnTo>
                    <a:pt x="3852049" y="853478"/>
                  </a:lnTo>
                  <a:lnTo>
                    <a:pt x="3839972" y="851420"/>
                  </a:lnTo>
                  <a:lnTo>
                    <a:pt x="3803586" y="848817"/>
                  </a:lnTo>
                  <a:lnTo>
                    <a:pt x="3767226" y="845845"/>
                  </a:lnTo>
                  <a:lnTo>
                    <a:pt x="3730917" y="842391"/>
                  </a:lnTo>
                  <a:lnTo>
                    <a:pt x="3694684" y="838339"/>
                  </a:lnTo>
                  <a:lnTo>
                    <a:pt x="3683520" y="838327"/>
                  </a:lnTo>
                  <a:lnTo>
                    <a:pt x="3677056" y="841578"/>
                  </a:lnTo>
                  <a:lnTo>
                    <a:pt x="3674072" y="848271"/>
                  </a:lnTo>
                  <a:lnTo>
                    <a:pt x="3673348" y="858532"/>
                  </a:lnTo>
                  <a:lnTo>
                    <a:pt x="3673144" y="895985"/>
                  </a:lnTo>
                  <a:lnTo>
                    <a:pt x="3674643" y="933411"/>
                  </a:lnTo>
                  <a:lnTo>
                    <a:pt x="3682619" y="1007884"/>
                  </a:lnTo>
                  <a:lnTo>
                    <a:pt x="3695484" y="1060348"/>
                  </a:lnTo>
                  <a:lnTo>
                    <a:pt x="3715131" y="1109484"/>
                  </a:lnTo>
                  <a:lnTo>
                    <a:pt x="3742474" y="1154734"/>
                  </a:lnTo>
                  <a:lnTo>
                    <a:pt x="3778504" y="1195463"/>
                  </a:lnTo>
                  <a:lnTo>
                    <a:pt x="3817378" y="1227023"/>
                  </a:lnTo>
                  <a:lnTo>
                    <a:pt x="3858882" y="1251508"/>
                  </a:lnTo>
                  <a:lnTo>
                    <a:pt x="3902735" y="1269441"/>
                  </a:lnTo>
                  <a:lnTo>
                    <a:pt x="3948646" y="1281328"/>
                  </a:lnTo>
                  <a:lnTo>
                    <a:pt x="3996309" y="1287665"/>
                  </a:lnTo>
                  <a:lnTo>
                    <a:pt x="4045458" y="1288935"/>
                  </a:lnTo>
                  <a:lnTo>
                    <a:pt x="4097655" y="1282357"/>
                  </a:lnTo>
                  <a:lnTo>
                    <a:pt x="4143197" y="1265250"/>
                  </a:lnTo>
                  <a:lnTo>
                    <a:pt x="4181919" y="1237881"/>
                  </a:lnTo>
                  <a:lnTo>
                    <a:pt x="4213657" y="1200556"/>
                  </a:lnTo>
                  <a:lnTo>
                    <a:pt x="4238244" y="1153553"/>
                  </a:lnTo>
                  <a:lnTo>
                    <a:pt x="4254627" y="1099413"/>
                  </a:lnTo>
                  <a:lnTo>
                    <a:pt x="4263390" y="1043444"/>
                  </a:lnTo>
                  <a:lnTo>
                    <a:pt x="4267098" y="998016"/>
                  </a:lnTo>
                  <a:lnTo>
                    <a:pt x="4266666" y="952601"/>
                  </a:lnTo>
                  <a:lnTo>
                    <a:pt x="4262158" y="907465"/>
                  </a:lnTo>
                  <a:lnTo>
                    <a:pt x="4253598" y="862888"/>
                  </a:lnTo>
                  <a:lnTo>
                    <a:pt x="4241038" y="819162"/>
                  </a:lnTo>
                  <a:lnTo>
                    <a:pt x="4221543" y="772680"/>
                  </a:lnTo>
                  <a:lnTo>
                    <a:pt x="4197680" y="729284"/>
                  </a:lnTo>
                  <a:lnTo>
                    <a:pt x="4170057" y="688530"/>
                  </a:lnTo>
                  <a:lnTo>
                    <a:pt x="4139311" y="649973"/>
                  </a:lnTo>
                  <a:lnTo>
                    <a:pt x="4106075" y="613156"/>
                  </a:lnTo>
                  <a:lnTo>
                    <a:pt x="4070985" y="577608"/>
                  </a:lnTo>
                  <a:lnTo>
                    <a:pt x="4007066" y="516191"/>
                  </a:lnTo>
                  <a:lnTo>
                    <a:pt x="3976039" y="484581"/>
                  </a:lnTo>
                  <a:lnTo>
                    <a:pt x="3946779" y="451243"/>
                  </a:lnTo>
                  <a:lnTo>
                    <a:pt x="3914711" y="405803"/>
                  </a:lnTo>
                  <a:lnTo>
                    <a:pt x="3892067" y="357543"/>
                  </a:lnTo>
                  <a:lnTo>
                    <a:pt x="3881196" y="305676"/>
                  </a:lnTo>
                  <a:lnTo>
                    <a:pt x="3884422" y="249440"/>
                  </a:lnTo>
                  <a:lnTo>
                    <a:pt x="3895026" y="216738"/>
                  </a:lnTo>
                  <a:lnTo>
                    <a:pt x="3913276" y="193281"/>
                  </a:lnTo>
                  <a:lnTo>
                    <a:pt x="3939959" y="178828"/>
                  </a:lnTo>
                  <a:lnTo>
                    <a:pt x="3975862" y="173113"/>
                  </a:lnTo>
                  <a:lnTo>
                    <a:pt x="4007408" y="176034"/>
                  </a:lnTo>
                  <a:lnTo>
                    <a:pt x="4056456" y="211620"/>
                  </a:lnTo>
                  <a:lnTo>
                    <a:pt x="4073144" y="262166"/>
                  </a:lnTo>
                  <a:lnTo>
                    <a:pt x="4074757" y="305511"/>
                  </a:lnTo>
                  <a:lnTo>
                    <a:pt x="4074541" y="327418"/>
                  </a:lnTo>
                  <a:lnTo>
                    <a:pt x="4075557" y="336931"/>
                  </a:lnTo>
                  <a:lnTo>
                    <a:pt x="4078871" y="342976"/>
                  </a:lnTo>
                  <a:lnTo>
                    <a:pt x="4084878" y="346176"/>
                  </a:lnTo>
                  <a:lnTo>
                    <a:pt x="4093972" y="347103"/>
                  </a:lnTo>
                  <a:lnTo>
                    <a:pt x="4113606" y="346837"/>
                  </a:lnTo>
                  <a:lnTo>
                    <a:pt x="4172585" y="347103"/>
                  </a:lnTo>
                  <a:lnTo>
                    <a:pt x="4172966" y="352818"/>
                  </a:lnTo>
                  <a:lnTo>
                    <a:pt x="4230116" y="352348"/>
                  </a:lnTo>
                  <a:lnTo>
                    <a:pt x="4249166" y="352818"/>
                  </a:lnTo>
                  <a:lnTo>
                    <a:pt x="4257764" y="352374"/>
                  </a:lnTo>
                  <a:lnTo>
                    <a:pt x="4263326" y="349707"/>
                  </a:lnTo>
                  <a:lnTo>
                    <a:pt x="4266311" y="344284"/>
                  </a:lnTo>
                  <a:lnTo>
                    <a:pt x="4267200" y="335546"/>
                  </a:lnTo>
                  <a:close/>
                </a:path>
              </a:pathLst>
            </a:custGeom>
            <a:solidFill>
              <a:srgbClr val="E40913"/>
            </a:solidFill>
          </p:spPr>
          <p:txBody>
            <a:bodyPr wrap="square" lIns="0" tIns="0" rIns="0" bIns="0" rtlCol="0"/>
            <a:lstStyle/>
            <a:p>
              <a:endParaRPr/>
            </a:p>
          </p:txBody>
        </p:sp>
        <p:sp>
          <p:nvSpPr>
            <p:cNvPr id="5" name="object 5"/>
            <p:cNvSpPr/>
            <p:nvPr/>
          </p:nvSpPr>
          <p:spPr>
            <a:xfrm>
              <a:off x="5478906" y="1214500"/>
              <a:ext cx="190500" cy="550545"/>
            </a:xfrm>
            <a:custGeom>
              <a:avLst/>
              <a:gdLst/>
              <a:ahLst/>
              <a:cxnLst/>
              <a:rect l="l" t="t" r="r" b="b"/>
              <a:pathLst>
                <a:path w="190500" h="550544">
                  <a:moveTo>
                    <a:pt x="97535" y="0"/>
                  </a:moveTo>
                  <a:lnTo>
                    <a:pt x="94614" y="126"/>
                  </a:lnTo>
                  <a:lnTo>
                    <a:pt x="8510" y="504414"/>
                  </a:lnTo>
                  <a:lnTo>
                    <a:pt x="2793" y="541020"/>
                  </a:lnTo>
                  <a:lnTo>
                    <a:pt x="0" y="550163"/>
                  </a:lnTo>
                  <a:lnTo>
                    <a:pt x="14477" y="550163"/>
                  </a:lnTo>
                  <a:lnTo>
                    <a:pt x="95837" y="548560"/>
                  </a:lnTo>
                  <a:lnTo>
                    <a:pt x="187325" y="547497"/>
                  </a:lnTo>
                  <a:lnTo>
                    <a:pt x="189991" y="542544"/>
                  </a:lnTo>
                  <a:lnTo>
                    <a:pt x="130518" y="190791"/>
                  </a:lnTo>
                  <a:lnTo>
                    <a:pt x="97535" y="0"/>
                  </a:lnTo>
                  <a:close/>
                </a:path>
              </a:pathLst>
            </a:custGeom>
            <a:solidFill>
              <a:srgbClr val="171717"/>
            </a:solidFill>
          </p:spPr>
          <p:txBody>
            <a:bodyPr wrap="square" lIns="0" tIns="0" rIns="0" bIns="0" rtlCol="0"/>
            <a:lstStyle/>
            <a:p>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171717"/>
          </a:solidFill>
        </p:spPr>
        <p:txBody>
          <a:bodyPr wrap="square" lIns="0" tIns="0" rIns="0" bIns="0" rtlCol="0"/>
          <a:lstStyle/>
          <a:p>
            <a:endParaRPr/>
          </a:p>
        </p:txBody>
      </p:sp>
      <p:pic>
        <p:nvPicPr>
          <p:cNvPr id="3" name="object 3"/>
          <p:cNvPicPr/>
          <p:nvPr/>
        </p:nvPicPr>
        <p:blipFill>
          <a:blip r:embed="rId2" cstate="print"/>
          <a:stretch>
            <a:fillRect/>
          </a:stretch>
        </p:blipFill>
        <p:spPr>
          <a:xfrm>
            <a:off x="890016" y="474598"/>
            <a:ext cx="5025136" cy="614172"/>
          </a:xfrm>
          <a:prstGeom prst="rect">
            <a:avLst/>
          </a:prstGeom>
        </p:spPr>
      </p:pic>
      <p:grpSp>
        <p:nvGrpSpPr>
          <p:cNvPr id="4" name="object 4"/>
          <p:cNvGrpSpPr/>
          <p:nvPr/>
        </p:nvGrpSpPr>
        <p:grpSpPr>
          <a:xfrm>
            <a:off x="1671827" y="1777009"/>
            <a:ext cx="713740" cy="711835"/>
            <a:chOff x="1671827" y="1777009"/>
            <a:chExt cx="713740" cy="711835"/>
          </a:xfrm>
        </p:grpSpPr>
        <p:pic>
          <p:nvPicPr>
            <p:cNvPr id="5" name="object 5"/>
            <p:cNvPicPr/>
            <p:nvPr/>
          </p:nvPicPr>
          <p:blipFill>
            <a:blip r:embed="rId3" cstate="print"/>
            <a:stretch>
              <a:fillRect/>
            </a:stretch>
          </p:blipFill>
          <p:spPr>
            <a:xfrm>
              <a:off x="1671827" y="1777009"/>
              <a:ext cx="713257" cy="711682"/>
            </a:xfrm>
            <a:prstGeom prst="rect">
              <a:avLst/>
            </a:prstGeom>
          </p:spPr>
        </p:pic>
        <p:pic>
          <p:nvPicPr>
            <p:cNvPr id="6" name="object 6"/>
            <p:cNvPicPr/>
            <p:nvPr/>
          </p:nvPicPr>
          <p:blipFill>
            <a:blip r:embed="rId4" cstate="print"/>
            <a:stretch>
              <a:fillRect/>
            </a:stretch>
          </p:blipFill>
          <p:spPr>
            <a:xfrm>
              <a:off x="1848611" y="1955279"/>
              <a:ext cx="359676" cy="396252"/>
            </a:xfrm>
            <a:prstGeom prst="rect">
              <a:avLst/>
            </a:prstGeom>
          </p:spPr>
        </p:pic>
        <p:sp>
          <p:nvSpPr>
            <p:cNvPr id="7" name="object 7"/>
            <p:cNvSpPr/>
            <p:nvPr/>
          </p:nvSpPr>
          <p:spPr>
            <a:xfrm>
              <a:off x="1725167" y="1792223"/>
              <a:ext cx="611505" cy="609600"/>
            </a:xfrm>
            <a:custGeom>
              <a:avLst/>
              <a:gdLst/>
              <a:ahLst/>
              <a:cxnLst/>
              <a:rect l="l" t="t" r="r" b="b"/>
              <a:pathLst>
                <a:path w="611505" h="609600">
                  <a:moveTo>
                    <a:pt x="509524" y="0"/>
                  </a:moveTo>
                  <a:lnTo>
                    <a:pt x="101600" y="0"/>
                  </a:lnTo>
                  <a:lnTo>
                    <a:pt x="62043" y="7981"/>
                  </a:lnTo>
                  <a:lnTo>
                    <a:pt x="29749" y="29749"/>
                  </a:lnTo>
                  <a:lnTo>
                    <a:pt x="7981" y="62043"/>
                  </a:lnTo>
                  <a:lnTo>
                    <a:pt x="0" y="101600"/>
                  </a:lnTo>
                  <a:lnTo>
                    <a:pt x="0" y="508000"/>
                  </a:lnTo>
                  <a:lnTo>
                    <a:pt x="7981" y="547556"/>
                  </a:lnTo>
                  <a:lnTo>
                    <a:pt x="29749" y="579850"/>
                  </a:lnTo>
                  <a:lnTo>
                    <a:pt x="62043" y="601618"/>
                  </a:lnTo>
                  <a:lnTo>
                    <a:pt x="101600" y="609600"/>
                  </a:lnTo>
                  <a:lnTo>
                    <a:pt x="509524" y="609600"/>
                  </a:lnTo>
                  <a:lnTo>
                    <a:pt x="549080" y="601618"/>
                  </a:lnTo>
                  <a:lnTo>
                    <a:pt x="581374" y="579850"/>
                  </a:lnTo>
                  <a:lnTo>
                    <a:pt x="603142" y="547556"/>
                  </a:lnTo>
                  <a:lnTo>
                    <a:pt x="611124" y="508000"/>
                  </a:lnTo>
                  <a:lnTo>
                    <a:pt x="611124" y="101600"/>
                  </a:lnTo>
                  <a:lnTo>
                    <a:pt x="603142" y="62043"/>
                  </a:lnTo>
                  <a:lnTo>
                    <a:pt x="581374" y="29749"/>
                  </a:lnTo>
                  <a:lnTo>
                    <a:pt x="549080" y="7981"/>
                  </a:lnTo>
                  <a:lnTo>
                    <a:pt x="509524" y="0"/>
                  </a:lnTo>
                  <a:close/>
                </a:path>
              </a:pathLst>
            </a:custGeom>
            <a:solidFill>
              <a:srgbClr val="3A3838">
                <a:alpha val="30195"/>
              </a:srgbClr>
            </a:solidFill>
          </p:spPr>
          <p:txBody>
            <a:bodyPr wrap="square" lIns="0" tIns="0" rIns="0" bIns="0" rtlCol="0"/>
            <a:lstStyle/>
            <a:p>
              <a:endParaRPr/>
            </a:p>
          </p:txBody>
        </p:sp>
        <p:pic>
          <p:nvPicPr>
            <p:cNvPr id="8" name="object 8"/>
            <p:cNvPicPr/>
            <p:nvPr/>
          </p:nvPicPr>
          <p:blipFill>
            <a:blip r:embed="rId5" cstate="print"/>
            <a:stretch>
              <a:fillRect/>
            </a:stretch>
          </p:blipFill>
          <p:spPr>
            <a:xfrm>
              <a:off x="1986406" y="2011933"/>
              <a:ext cx="179831" cy="169163"/>
            </a:xfrm>
            <a:prstGeom prst="rect">
              <a:avLst/>
            </a:prstGeom>
          </p:spPr>
        </p:pic>
      </p:grpSp>
      <p:grpSp>
        <p:nvGrpSpPr>
          <p:cNvPr id="9" name="object 9"/>
          <p:cNvGrpSpPr/>
          <p:nvPr/>
        </p:nvGrpSpPr>
        <p:grpSpPr>
          <a:xfrm>
            <a:off x="1671827" y="2549677"/>
            <a:ext cx="713740" cy="711835"/>
            <a:chOff x="1671827" y="2549677"/>
            <a:chExt cx="713740" cy="711835"/>
          </a:xfrm>
        </p:grpSpPr>
        <p:pic>
          <p:nvPicPr>
            <p:cNvPr id="10" name="object 10"/>
            <p:cNvPicPr/>
            <p:nvPr/>
          </p:nvPicPr>
          <p:blipFill>
            <a:blip r:embed="rId3" cstate="print"/>
            <a:stretch>
              <a:fillRect/>
            </a:stretch>
          </p:blipFill>
          <p:spPr>
            <a:xfrm>
              <a:off x="1671827" y="2549677"/>
              <a:ext cx="713257" cy="711682"/>
            </a:xfrm>
            <a:prstGeom prst="rect">
              <a:avLst/>
            </a:prstGeom>
          </p:spPr>
        </p:pic>
        <p:pic>
          <p:nvPicPr>
            <p:cNvPr id="11" name="object 11"/>
            <p:cNvPicPr/>
            <p:nvPr/>
          </p:nvPicPr>
          <p:blipFill>
            <a:blip r:embed="rId6" cstate="print"/>
            <a:stretch>
              <a:fillRect/>
            </a:stretch>
          </p:blipFill>
          <p:spPr>
            <a:xfrm>
              <a:off x="1848611" y="2727947"/>
              <a:ext cx="359676" cy="396252"/>
            </a:xfrm>
            <a:prstGeom prst="rect">
              <a:avLst/>
            </a:prstGeom>
          </p:spPr>
        </p:pic>
        <p:sp>
          <p:nvSpPr>
            <p:cNvPr id="12" name="object 12"/>
            <p:cNvSpPr/>
            <p:nvPr/>
          </p:nvSpPr>
          <p:spPr>
            <a:xfrm>
              <a:off x="1725167" y="2564891"/>
              <a:ext cx="611505" cy="609600"/>
            </a:xfrm>
            <a:custGeom>
              <a:avLst/>
              <a:gdLst/>
              <a:ahLst/>
              <a:cxnLst/>
              <a:rect l="l" t="t" r="r" b="b"/>
              <a:pathLst>
                <a:path w="611505" h="609600">
                  <a:moveTo>
                    <a:pt x="509524" y="0"/>
                  </a:moveTo>
                  <a:lnTo>
                    <a:pt x="101600" y="0"/>
                  </a:lnTo>
                  <a:lnTo>
                    <a:pt x="62043" y="7981"/>
                  </a:lnTo>
                  <a:lnTo>
                    <a:pt x="29749" y="29749"/>
                  </a:lnTo>
                  <a:lnTo>
                    <a:pt x="7981" y="62043"/>
                  </a:lnTo>
                  <a:lnTo>
                    <a:pt x="0" y="101600"/>
                  </a:lnTo>
                  <a:lnTo>
                    <a:pt x="0" y="508000"/>
                  </a:lnTo>
                  <a:lnTo>
                    <a:pt x="7981" y="547556"/>
                  </a:lnTo>
                  <a:lnTo>
                    <a:pt x="29749" y="579850"/>
                  </a:lnTo>
                  <a:lnTo>
                    <a:pt x="62043" y="601618"/>
                  </a:lnTo>
                  <a:lnTo>
                    <a:pt x="101600" y="609600"/>
                  </a:lnTo>
                  <a:lnTo>
                    <a:pt x="509524" y="609600"/>
                  </a:lnTo>
                  <a:lnTo>
                    <a:pt x="549080" y="601618"/>
                  </a:lnTo>
                  <a:lnTo>
                    <a:pt x="581374" y="579850"/>
                  </a:lnTo>
                  <a:lnTo>
                    <a:pt x="603142" y="547556"/>
                  </a:lnTo>
                  <a:lnTo>
                    <a:pt x="611124" y="508000"/>
                  </a:lnTo>
                  <a:lnTo>
                    <a:pt x="611124" y="101600"/>
                  </a:lnTo>
                  <a:lnTo>
                    <a:pt x="603142" y="62043"/>
                  </a:lnTo>
                  <a:lnTo>
                    <a:pt x="581374" y="29749"/>
                  </a:lnTo>
                  <a:lnTo>
                    <a:pt x="549080" y="7981"/>
                  </a:lnTo>
                  <a:lnTo>
                    <a:pt x="509524" y="0"/>
                  </a:lnTo>
                  <a:close/>
                </a:path>
              </a:pathLst>
            </a:custGeom>
            <a:solidFill>
              <a:srgbClr val="3A3838">
                <a:alpha val="30195"/>
              </a:srgbClr>
            </a:solidFill>
          </p:spPr>
          <p:txBody>
            <a:bodyPr wrap="square" lIns="0" tIns="0" rIns="0" bIns="0" rtlCol="0"/>
            <a:lstStyle/>
            <a:p>
              <a:endParaRPr/>
            </a:p>
          </p:txBody>
        </p:sp>
        <p:pic>
          <p:nvPicPr>
            <p:cNvPr id="13" name="object 13"/>
            <p:cNvPicPr/>
            <p:nvPr/>
          </p:nvPicPr>
          <p:blipFill>
            <a:blip r:embed="rId7" cstate="print"/>
            <a:stretch>
              <a:fillRect/>
            </a:stretch>
          </p:blipFill>
          <p:spPr>
            <a:xfrm>
              <a:off x="1986406" y="2784347"/>
              <a:ext cx="179831" cy="169163"/>
            </a:xfrm>
            <a:prstGeom prst="rect">
              <a:avLst/>
            </a:prstGeom>
          </p:spPr>
        </p:pic>
      </p:grpSp>
      <p:grpSp>
        <p:nvGrpSpPr>
          <p:cNvPr id="14" name="object 14"/>
          <p:cNvGrpSpPr/>
          <p:nvPr/>
        </p:nvGrpSpPr>
        <p:grpSpPr>
          <a:xfrm>
            <a:off x="859536" y="1777009"/>
            <a:ext cx="711835" cy="711835"/>
            <a:chOff x="859536" y="1777009"/>
            <a:chExt cx="711835" cy="711835"/>
          </a:xfrm>
        </p:grpSpPr>
        <p:pic>
          <p:nvPicPr>
            <p:cNvPr id="15" name="object 15"/>
            <p:cNvPicPr/>
            <p:nvPr/>
          </p:nvPicPr>
          <p:blipFill>
            <a:blip r:embed="rId8" cstate="print"/>
            <a:stretch>
              <a:fillRect/>
            </a:stretch>
          </p:blipFill>
          <p:spPr>
            <a:xfrm>
              <a:off x="859536" y="1777009"/>
              <a:ext cx="711682" cy="711682"/>
            </a:xfrm>
            <a:prstGeom prst="rect">
              <a:avLst/>
            </a:prstGeom>
          </p:spPr>
        </p:pic>
        <p:pic>
          <p:nvPicPr>
            <p:cNvPr id="16" name="object 16"/>
            <p:cNvPicPr/>
            <p:nvPr/>
          </p:nvPicPr>
          <p:blipFill>
            <a:blip r:embed="rId9" cstate="print"/>
            <a:stretch>
              <a:fillRect/>
            </a:stretch>
          </p:blipFill>
          <p:spPr>
            <a:xfrm>
              <a:off x="1048512" y="1955279"/>
              <a:ext cx="335254" cy="396252"/>
            </a:xfrm>
            <a:prstGeom prst="rect">
              <a:avLst/>
            </a:prstGeom>
          </p:spPr>
        </p:pic>
        <p:sp>
          <p:nvSpPr>
            <p:cNvPr id="17" name="object 17"/>
            <p:cNvSpPr/>
            <p:nvPr/>
          </p:nvSpPr>
          <p:spPr>
            <a:xfrm>
              <a:off x="912876" y="1792223"/>
              <a:ext cx="609600" cy="609600"/>
            </a:xfrm>
            <a:custGeom>
              <a:avLst/>
              <a:gdLst/>
              <a:ahLst/>
              <a:cxnLst/>
              <a:rect l="l" t="t" r="r" b="b"/>
              <a:pathLst>
                <a:path w="609600" h="609600">
                  <a:moveTo>
                    <a:pt x="508000" y="0"/>
                  </a:moveTo>
                  <a:lnTo>
                    <a:pt x="101600" y="0"/>
                  </a:lnTo>
                  <a:lnTo>
                    <a:pt x="62054" y="7981"/>
                  </a:lnTo>
                  <a:lnTo>
                    <a:pt x="29759" y="29749"/>
                  </a:lnTo>
                  <a:lnTo>
                    <a:pt x="7984" y="62043"/>
                  </a:lnTo>
                  <a:lnTo>
                    <a:pt x="0" y="101600"/>
                  </a:lnTo>
                  <a:lnTo>
                    <a:pt x="0" y="508000"/>
                  </a:lnTo>
                  <a:lnTo>
                    <a:pt x="7984" y="547556"/>
                  </a:lnTo>
                  <a:lnTo>
                    <a:pt x="29759" y="579850"/>
                  </a:lnTo>
                  <a:lnTo>
                    <a:pt x="62054" y="601618"/>
                  </a:lnTo>
                  <a:lnTo>
                    <a:pt x="101600" y="609600"/>
                  </a:lnTo>
                  <a:lnTo>
                    <a:pt x="508000" y="609600"/>
                  </a:lnTo>
                  <a:lnTo>
                    <a:pt x="547556" y="601618"/>
                  </a:lnTo>
                  <a:lnTo>
                    <a:pt x="579850" y="579850"/>
                  </a:lnTo>
                  <a:lnTo>
                    <a:pt x="601618" y="547556"/>
                  </a:lnTo>
                  <a:lnTo>
                    <a:pt x="609600" y="508000"/>
                  </a:lnTo>
                  <a:lnTo>
                    <a:pt x="609600" y="101600"/>
                  </a:lnTo>
                  <a:lnTo>
                    <a:pt x="601618" y="62043"/>
                  </a:lnTo>
                  <a:lnTo>
                    <a:pt x="579850" y="29749"/>
                  </a:lnTo>
                  <a:lnTo>
                    <a:pt x="547556" y="7981"/>
                  </a:lnTo>
                  <a:lnTo>
                    <a:pt x="508000" y="0"/>
                  </a:lnTo>
                  <a:close/>
                </a:path>
              </a:pathLst>
            </a:custGeom>
            <a:solidFill>
              <a:srgbClr val="3A3838">
                <a:alpha val="30195"/>
              </a:srgbClr>
            </a:solidFill>
          </p:spPr>
          <p:txBody>
            <a:bodyPr wrap="square" lIns="0" tIns="0" rIns="0" bIns="0" rtlCol="0"/>
            <a:lstStyle/>
            <a:p>
              <a:endParaRPr/>
            </a:p>
          </p:txBody>
        </p:sp>
        <p:pic>
          <p:nvPicPr>
            <p:cNvPr id="18" name="object 18"/>
            <p:cNvPicPr/>
            <p:nvPr/>
          </p:nvPicPr>
          <p:blipFill>
            <a:blip r:embed="rId10" cstate="print"/>
            <a:stretch>
              <a:fillRect/>
            </a:stretch>
          </p:blipFill>
          <p:spPr>
            <a:xfrm>
              <a:off x="1185367" y="2011933"/>
              <a:ext cx="131064" cy="169163"/>
            </a:xfrm>
            <a:prstGeom prst="rect">
              <a:avLst/>
            </a:prstGeom>
          </p:spPr>
        </p:pic>
      </p:grpSp>
      <p:grpSp>
        <p:nvGrpSpPr>
          <p:cNvPr id="19" name="object 19"/>
          <p:cNvGrpSpPr/>
          <p:nvPr/>
        </p:nvGrpSpPr>
        <p:grpSpPr>
          <a:xfrm>
            <a:off x="859536" y="2549677"/>
            <a:ext cx="711835" cy="711835"/>
            <a:chOff x="859536" y="2549677"/>
            <a:chExt cx="711835" cy="711835"/>
          </a:xfrm>
        </p:grpSpPr>
        <p:pic>
          <p:nvPicPr>
            <p:cNvPr id="20" name="object 20"/>
            <p:cNvPicPr/>
            <p:nvPr/>
          </p:nvPicPr>
          <p:blipFill>
            <a:blip r:embed="rId8" cstate="print"/>
            <a:stretch>
              <a:fillRect/>
            </a:stretch>
          </p:blipFill>
          <p:spPr>
            <a:xfrm>
              <a:off x="859536" y="2549677"/>
              <a:ext cx="711682" cy="711682"/>
            </a:xfrm>
            <a:prstGeom prst="rect">
              <a:avLst/>
            </a:prstGeom>
          </p:spPr>
        </p:pic>
        <p:pic>
          <p:nvPicPr>
            <p:cNvPr id="21" name="object 21"/>
            <p:cNvPicPr/>
            <p:nvPr/>
          </p:nvPicPr>
          <p:blipFill>
            <a:blip r:embed="rId11" cstate="print"/>
            <a:stretch>
              <a:fillRect/>
            </a:stretch>
          </p:blipFill>
          <p:spPr>
            <a:xfrm>
              <a:off x="1037844" y="2727947"/>
              <a:ext cx="355053" cy="396252"/>
            </a:xfrm>
            <a:prstGeom prst="rect">
              <a:avLst/>
            </a:prstGeom>
          </p:spPr>
        </p:pic>
        <p:sp>
          <p:nvSpPr>
            <p:cNvPr id="22" name="object 22"/>
            <p:cNvSpPr/>
            <p:nvPr/>
          </p:nvSpPr>
          <p:spPr>
            <a:xfrm>
              <a:off x="912876" y="2564891"/>
              <a:ext cx="609600" cy="609600"/>
            </a:xfrm>
            <a:custGeom>
              <a:avLst/>
              <a:gdLst/>
              <a:ahLst/>
              <a:cxnLst/>
              <a:rect l="l" t="t" r="r" b="b"/>
              <a:pathLst>
                <a:path w="609600" h="609600">
                  <a:moveTo>
                    <a:pt x="508000" y="0"/>
                  </a:moveTo>
                  <a:lnTo>
                    <a:pt x="101600" y="0"/>
                  </a:lnTo>
                  <a:lnTo>
                    <a:pt x="62054" y="7981"/>
                  </a:lnTo>
                  <a:lnTo>
                    <a:pt x="29759" y="29749"/>
                  </a:lnTo>
                  <a:lnTo>
                    <a:pt x="7984" y="62043"/>
                  </a:lnTo>
                  <a:lnTo>
                    <a:pt x="0" y="101600"/>
                  </a:lnTo>
                  <a:lnTo>
                    <a:pt x="0" y="508000"/>
                  </a:lnTo>
                  <a:lnTo>
                    <a:pt x="7984" y="547556"/>
                  </a:lnTo>
                  <a:lnTo>
                    <a:pt x="29759" y="579850"/>
                  </a:lnTo>
                  <a:lnTo>
                    <a:pt x="62054" y="601618"/>
                  </a:lnTo>
                  <a:lnTo>
                    <a:pt x="101600" y="609600"/>
                  </a:lnTo>
                  <a:lnTo>
                    <a:pt x="508000" y="609600"/>
                  </a:lnTo>
                  <a:lnTo>
                    <a:pt x="547556" y="601618"/>
                  </a:lnTo>
                  <a:lnTo>
                    <a:pt x="579850" y="579850"/>
                  </a:lnTo>
                  <a:lnTo>
                    <a:pt x="601618" y="547556"/>
                  </a:lnTo>
                  <a:lnTo>
                    <a:pt x="609600" y="508000"/>
                  </a:lnTo>
                  <a:lnTo>
                    <a:pt x="609600" y="101600"/>
                  </a:lnTo>
                  <a:lnTo>
                    <a:pt x="601618" y="62043"/>
                  </a:lnTo>
                  <a:lnTo>
                    <a:pt x="579850" y="29749"/>
                  </a:lnTo>
                  <a:lnTo>
                    <a:pt x="547556" y="7981"/>
                  </a:lnTo>
                  <a:lnTo>
                    <a:pt x="508000" y="0"/>
                  </a:lnTo>
                  <a:close/>
                </a:path>
              </a:pathLst>
            </a:custGeom>
            <a:solidFill>
              <a:srgbClr val="3A3838">
                <a:alpha val="30195"/>
              </a:srgbClr>
            </a:solidFill>
          </p:spPr>
          <p:txBody>
            <a:bodyPr wrap="square" lIns="0" tIns="0" rIns="0" bIns="0" rtlCol="0"/>
            <a:lstStyle/>
            <a:p>
              <a:endParaRPr/>
            </a:p>
          </p:txBody>
        </p:sp>
        <p:pic>
          <p:nvPicPr>
            <p:cNvPr id="23" name="object 23"/>
            <p:cNvPicPr/>
            <p:nvPr/>
          </p:nvPicPr>
          <p:blipFill>
            <a:blip r:embed="rId12" cstate="print"/>
            <a:stretch>
              <a:fillRect/>
            </a:stretch>
          </p:blipFill>
          <p:spPr>
            <a:xfrm>
              <a:off x="1174699" y="2784347"/>
              <a:ext cx="170687" cy="169163"/>
            </a:xfrm>
            <a:prstGeom prst="rect">
              <a:avLst/>
            </a:prstGeom>
          </p:spPr>
        </p:pic>
      </p:grpSp>
      <p:grpSp>
        <p:nvGrpSpPr>
          <p:cNvPr id="24" name="object 24"/>
          <p:cNvGrpSpPr/>
          <p:nvPr/>
        </p:nvGrpSpPr>
        <p:grpSpPr>
          <a:xfrm>
            <a:off x="5737859" y="1777009"/>
            <a:ext cx="711835" cy="711835"/>
            <a:chOff x="5737859" y="1777009"/>
            <a:chExt cx="711835" cy="711835"/>
          </a:xfrm>
        </p:grpSpPr>
        <p:pic>
          <p:nvPicPr>
            <p:cNvPr id="25" name="object 25"/>
            <p:cNvPicPr/>
            <p:nvPr/>
          </p:nvPicPr>
          <p:blipFill>
            <a:blip r:embed="rId8" cstate="print"/>
            <a:stretch>
              <a:fillRect/>
            </a:stretch>
          </p:blipFill>
          <p:spPr>
            <a:xfrm>
              <a:off x="5737859" y="1777009"/>
              <a:ext cx="711682" cy="711682"/>
            </a:xfrm>
            <a:prstGeom prst="rect">
              <a:avLst/>
            </a:prstGeom>
          </p:spPr>
        </p:pic>
        <p:pic>
          <p:nvPicPr>
            <p:cNvPr id="26" name="object 26"/>
            <p:cNvPicPr/>
            <p:nvPr/>
          </p:nvPicPr>
          <p:blipFill>
            <a:blip r:embed="rId13" cstate="print"/>
            <a:stretch>
              <a:fillRect/>
            </a:stretch>
          </p:blipFill>
          <p:spPr>
            <a:xfrm>
              <a:off x="5882639" y="1955279"/>
              <a:ext cx="423684" cy="396252"/>
            </a:xfrm>
            <a:prstGeom prst="rect">
              <a:avLst/>
            </a:prstGeom>
          </p:spPr>
        </p:pic>
        <p:sp>
          <p:nvSpPr>
            <p:cNvPr id="27" name="object 27"/>
            <p:cNvSpPr/>
            <p:nvPr/>
          </p:nvSpPr>
          <p:spPr>
            <a:xfrm>
              <a:off x="5791199" y="1792223"/>
              <a:ext cx="609600" cy="609600"/>
            </a:xfrm>
            <a:custGeom>
              <a:avLst/>
              <a:gdLst/>
              <a:ahLst/>
              <a:cxnLst/>
              <a:rect l="l" t="t" r="r" b="b"/>
              <a:pathLst>
                <a:path w="609600" h="609600">
                  <a:moveTo>
                    <a:pt x="508000" y="0"/>
                  </a:moveTo>
                  <a:lnTo>
                    <a:pt x="101600" y="0"/>
                  </a:lnTo>
                  <a:lnTo>
                    <a:pt x="62043" y="7981"/>
                  </a:lnTo>
                  <a:lnTo>
                    <a:pt x="29749" y="29749"/>
                  </a:lnTo>
                  <a:lnTo>
                    <a:pt x="7981" y="62043"/>
                  </a:lnTo>
                  <a:lnTo>
                    <a:pt x="0" y="101600"/>
                  </a:lnTo>
                  <a:lnTo>
                    <a:pt x="0" y="508000"/>
                  </a:lnTo>
                  <a:lnTo>
                    <a:pt x="7981" y="547556"/>
                  </a:lnTo>
                  <a:lnTo>
                    <a:pt x="29749" y="579850"/>
                  </a:lnTo>
                  <a:lnTo>
                    <a:pt x="62043" y="601618"/>
                  </a:lnTo>
                  <a:lnTo>
                    <a:pt x="101600" y="609600"/>
                  </a:lnTo>
                  <a:lnTo>
                    <a:pt x="508000" y="609600"/>
                  </a:lnTo>
                  <a:lnTo>
                    <a:pt x="547556" y="601618"/>
                  </a:lnTo>
                  <a:lnTo>
                    <a:pt x="579850" y="579850"/>
                  </a:lnTo>
                  <a:lnTo>
                    <a:pt x="601618" y="547556"/>
                  </a:lnTo>
                  <a:lnTo>
                    <a:pt x="609600" y="508000"/>
                  </a:lnTo>
                  <a:lnTo>
                    <a:pt x="609600" y="101600"/>
                  </a:lnTo>
                  <a:lnTo>
                    <a:pt x="601618" y="62043"/>
                  </a:lnTo>
                  <a:lnTo>
                    <a:pt x="579850" y="29749"/>
                  </a:lnTo>
                  <a:lnTo>
                    <a:pt x="547556" y="7981"/>
                  </a:lnTo>
                  <a:lnTo>
                    <a:pt x="508000" y="0"/>
                  </a:lnTo>
                  <a:close/>
                </a:path>
              </a:pathLst>
            </a:custGeom>
            <a:solidFill>
              <a:srgbClr val="3A3838">
                <a:alpha val="30195"/>
              </a:srgbClr>
            </a:solidFill>
          </p:spPr>
          <p:txBody>
            <a:bodyPr wrap="square" lIns="0" tIns="0" rIns="0" bIns="0" rtlCol="0"/>
            <a:lstStyle/>
            <a:p>
              <a:endParaRPr/>
            </a:p>
          </p:txBody>
        </p:sp>
        <p:pic>
          <p:nvPicPr>
            <p:cNvPr id="28" name="object 28"/>
            <p:cNvPicPr/>
            <p:nvPr/>
          </p:nvPicPr>
          <p:blipFill>
            <a:blip r:embed="rId14" cstate="print"/>
            <a:stretch>
              <a:fillRect/>
            </a:stretch>
          </p:blipFill>
          <p:spPr>
            <a:xfrm>
              <a:off x="6020053" y="2011933"/>
              <a:ext cx="230886" cy="169163"/>
            </a:xfrm>
            <a:prstGeom prst="rect">
              <a:avLst/>
            </a:prstGeom>
          </p:spPr>
        </p:pic>
      </p:grpSp>
      <p:grpSp>
        <p:nvGrpSpPr>
          <p:cNvPr id="29" name="object 29"/>
          <p:cNvGrpSpPr/>
          <p:nvPr/>
        </p:nvGrpSpPr>
        <p:grpSpPr>
          <a:xfrm>
            <a:off x="5737859" y="2549677"/>
            <a:ext cx="711835" cy="711835"/>
            <a:chOff x="5737859" y="2549677"/>
            <a:chExt cx="711835" cy="711835"/>
          </a:xfrm>
        </p:grpSpPr>
        <p:pic>
          <p:nvPicPr>
            <p:cNvPr id="30" name="object 30"/>
            <p:cNvPicPr/>
            <p:nvPr/>
          </p:nvPicPr>
          <p:blipFill>
            <a:blip r:embed="rId8" cstate="print"/>
            <a:stretch>
              <a:fillRect/>
            </a:stretch>
          </p:blipFill>
          <p:spPr>
            <a:xfrm>
              <a:off x="5737859" y="2549677"/>
              <a:ext cx="711682" cy="711682"/>
            </a:xfrm>
            <a:prstGeom prst="rect">
              <a:avLst/>
            </a:prstGeom>
          </p:spPr>
        </p:pic>
        <p:pic>
          <p:nvPicPr>
            <p:cNvPr id="31" name="object 31"/>
            <p:cNvPicPr/>
            <p:nvPr/>
          </p:nvPicPr>
          <p:blipFill>
            <a:blip r:embed="rId15" cstate="print"/>
            <a:stretch>
              <a:fillRect/>
            </a:stretch>
          </p:blipFill>
          <p:spPr>
            <a:xfrm>
              <a:off x="5893307" y="2727947"/>
              <a:ext cx="400773" cy="396252"/>
            </a:xfrm>
            <a:prstGeom prst="rect">
              <a:avLst/>
            </a:prstGeom>
          </p:spPr>
        </p:pic>
        <p:sp>
          <p:nvSpPr>
            <p:cNvPr id="32" name="object 32"/>
            <p:cNvSpPr/>
            <p:nvPr/>
          </p:nvSpPr>
          <p:spPr>
            <a:xfrm>
              <a:off x="5791199" y="2564891"/>
              <a:ext cx="609600" cy="609600"/>
            </a:xfrm>
            <a:custGeom>
              <a:avLst/>
              <a:gdLst/>
              <a:ahLst/>
              <a:cxnLst/>
              <a:rect l="l" t="t" r="r" b="b"/>
              <a:pathLst>
                <a:path w="609600" h="609600">
                  <a:moveTo>
                    <a:pt x="508000" y="0"/>
                  </a:moveTo>
                  <a:lnTo>
                    <a:pt x="101600" y="0"/>
                  </a:lnTo>
                  <a:lnTo>
                    <a:pt x="62043" y="7981"/>
                  </a:lnTo>
                  <a:lnTo>
                    <a:pt x="29749" y="29749"/>
                  </a:lnTo>
                  <a:lnTo>
                    <a:pt x="7981" y="62043"/>
                  </a:lnTo>
                  <a:lnTo>
                    <a:pt x="0" y="101600"/>
                  </a:lnTo>
                  <a:lnTo>
                    <a:pt x="0" y="508000"/>
                  </a:lnTo>
                  <a:lnTo>
                    <a:pt x="7981" y="547556"/>
                  </a:lnTo>
                  <a:lnTo>
                    <a:pt x="29749" y="579850"/>
                  </a:lnTo>
                  <a:lnTo>
                    <a:pt x="62043" y="601618"/>
                  </a:lnTo>
                  <a:lnTo>
                    <a:pt x="101600" y="609600"/>
                  </a:lnTo>
                  <a:lnTo>
                    <a:pt x="508000" y="609600"/>
                  </a:lnTo>
                  <a:lnTo>
                    <a:pt x="547556" y="601618"/>
                  </a:lnTo>
                  <a:lnTo>
                    <a:pt x="579850" y="579850"/>
                  </a:lnTo>
                  <a:lnTo>
                    <a:pt x="601618" y="547556"/>
                  </a:lnTo>
                  <a:lnTo>
                    <a:pt x="609600" y="508000"/>
                  </a:lnTo>
                  <a:lnTo>
                    <a:pt x="609600" y="101600"/>
                  </a:lnTo>
                  <a:lnTo>
                    <a:pt x="601618" y="62043"/>
                  </a:lnTo>
                  <a:lnTo>
                    <a:pt x="579850" y="29749"/>
                  </a:lnTo>
                  <a:lnTo>
                    <a:pt x="547556" y="7981"/>
                  </a:lnTo>
                  <a:lnTo>
                    <a:pt x="508000" y="0"/>
                  </a:lnTo>
                  <a:close/>
                </a:path>
              </a:pathLst>
            </a:custGeom>
            <a:solidFill>
              <a:srgbClr val="3A3838">
                <a:alpha val="30195"/>
              </a:srgbClr>
            </a:solidFill>
          </p:spPr>
          <p:txBody>
            <a:bodyPr wrap="square" lIns="0" tIns="0" rIns="0" bIns="0" rtlCol="0"/>
            <a:lstStyle/>
            <a:p>
              <a:endParaRPr/>
            </a:p>
          </p:txBody>
        </p:sp>
        <p:pic>
          <p:nvPicPr>
            <p:cNvPr id="33" name="object 33"/>
            <p:cNvPicPr/>
            <p:nvPr/>
          </p:nvPicPr>
          <p:blipFill>
            <a:blip r:embed="rId16" cstate="print"/>
            <a:stretch>
              <a:fillRect/>
            </a:stretch>
          </p:blipFill>
          <p:spPr>
            <a:xfrm>
              <a:off x="6030721" y="2784347"/>
              <a:ext cx="196596" cy="169163"/>
            </a:xfrm>
            <a:prstGeom prst="rect">
              <a:avLst/>
            </a:prstGeom>
          </p:spPr>
        </p:pic>
      </p:grpSp>
      <p:grpSp>
        <p:nvGrpSpPr>
          <p:cNvPr id="34" name="object 34"/>
          <p:cNvGrpSpPr/>
          <p:nvPr/>
        </p:nvGrpSpPr>
        <p:grpSpPr>
          <a:xfrm>
            <a:off x="4924044" y="1777009"/>
            <a:ext cx="713740" cy="711835"/>
            <a:chOff x="4924044" y="1777009"/>
            <a:chExt cx="713740" cy="711835"/>
          </a:xfrm>
        </p:grpSpPr>
        <p:pic>
          <p:nvPicPr>
            <p:cNvPr id="35" name="object 35"/>
            <p:cNvPicPr/>
            <p:nvPr/>
          </p:nvPicPr>
          <p:blipFill>
            <a:blip r:embed="rId3" cstate="print"/>
            <a:stretch>
              <a:fillRect/>
            </a:stretch>
          </p:blipFill>
          <p:spPr>
            <a:xfrm>
              <a:off x="4924044" y="1777009"/>
              <a:ext cx="713257" cy="711682"/>
            </a:xfrm>
            <a:prstGeom prst="rect">
              <a:avLst/>
            </a:prstGeom>
          </p:spPr>
        </p:pic>
        <p:pic>
          <p:nvPicPr>
            <p:cNvPr id="36" name="object 36"/>
            <p:cNvPicPr/>
            <p:nvPr/>
          </p:nvPicPr>
          <p:blipFill>
            <a:blip r:embed="rId17" cstate="print"/>
            <a:stretch>
              <a:fillRect/>
            </a:stretch>
          </p:blipFill>
          <p:spPr>
            <a:xfrm>
              <a:off x="5102352" y="1955279"/>
              <a:ext cx="356666" cy="396252"/>
            </a:xfrm>
            <a:prstGeom prst="rect">
              <a:avLst/>
            </a:prstGeom>
          </p:spPr>
        </p:pic>
        <p:sp>
          <p:nvSpPr>
            <p:cNvPr id="37" name="object 37"/>
            <p:cNvSpPr/>
            <p:nvPr/>
          </p:nvSpPr>
          <p:spPr>
            <a:xfrm>
              <a:off x="4977384" y="1792223"/>
              <a:ext cx="611505" cy="609600"/>
            </a:xfrm>
            <a:custGeom>
              <a:avLst/>
              <a:gdLst/>
              <a:ahLst/>
              <a:cxnLst/>
              <a:rect l="l" t="t" r="r" b="b"/>
              <a:pathLst>
                <a:path w="611504" h="609600">
                  <a:moveTo>
                    <a:pt x="509524" y="0"/>
                  </a:moveTo>
                  <a:lnTo>
                    <a:pt x="101600" y="0"/>
                  </a:lnTo>
                  <a:lnTo>
                    <a:pt x="62043" y="7981"/>
                  </a:lnTo>
                  <a:lnTo>
                    <a:pt x="29749" y="29749"/>
                  </a:lnTo>
                  <a:lnTo>
                    <a:pt x="7981" y="62043"/>
                  </a:lnTo>
                  <a:lnTo>
                    <a:pt x="0" y="101600"/>
                  </a:lnTo>
                  <a:lnTo>
                    <a:pt x="0" y="508000"/>
                  </a:lnTo>
                  <a:lnTo>
                    <a:pt x="7981" y="547556"/>
                  </a:lnTo>
                  <a:lnTo>
                    <a:pt x="29749" y="579850"/>
                  </a:lnTo>
                  <a:lnTo>
                    <a:pt x="62043" y="601618"/>
                  </a:lnTo>
                  <a:lnTo>
                    <a:pt x="101600" y="609600"/>
                  </a:lnTo>
                  <a:lnTo>
                    <a:pt x="509524" y="609600"/>
                  </a:lnTo>
                  <a:lnTo>
                    <a:pt x="549080" y="601618"/>
                  </a:lnTo>
                  <a:lnTo>
                    <a:pt x="581374" y="579850"/>
                  </a:lnTo>
                  <a:lnTo>
                    <a:pt x="603142" y="547556"/>
                  </a:lnTo>
                  <a:lnTo>
                    <a:pt x="611124" y="508000"/>
                  </a:lnTo>
                  <a:lnTo>
                    <a:pt x="611124" y="101600"/>
                  </a:lnTo>
                  <a:lnTo>
                    <a:pt x="603142" y="62043"/>
                  </a:lnTo>
                  <a:lnTo>
                    <a:pt x="581374" y="29749"/>
                  </a:lnTo>
                  <a:lnTo>
                    <a:pt x="549080" y="7981"/>
                  </a:lnTo>
                  <a:lnTo>
                    <a:pt x="509524" y="0"/>
                  </a:lnTo>
                  <a:close/>
                </a:path>
              </a:pathLst>
            </a:custGeom>
            <a:solidFill>
              <a:srgbClr val="3A3838">
                <a:alpha val="30195"/>
              </a:srgbClr>
            </a:solidFill>
          </p:spPr>
          <p:txBody>
            <a:bodyPr wrap="square" lIns="0" tIns="0" rIns="0" bIns="0" rtlCol="0"/>
            <a:lstStyle/>
            <a:p>
              <a:endParaRPr/>
            </a:p>
          </p:txBody>
        </p:sp>
        <p:pic>
          <p:nvPicPr>
            <p:cNvPr id="38" name="object 38"/>
            <p:cNvPicPr/>
            <p:nvPr/>
          </p:nvPicPr>
          <p:blipFill>
            <a:blip r:embed="rId18" cstate="print"/>
            <a:stretch>
              <a:fillRect/>
            </a:stretch>
          </p:blipFill>
          <p:spPr>
            <a:xfrm>
              <a:off x="5240401" y="2011933"/>
              <a:ext cx="173736" cy="169163"/>
            </a:xfrm>
            <a:prstGeom prst="rect">
              <a:avLst/>
            </a:prstGeom>
          </p:spPr>
        </p:pic>
      </p:grpSp>
      <p:grpSp>
        <p:nvGrpSpPr>
          <p:cNvPr id="39" name="object 39"/>
          <p:cNvGrpSpPr/>
          <p:nvPr/>
        </p:nvGrpSpPr>
        <p:grpSpPr>
          <a:xfrm>
            <a:off x="4924044" y="2549677"/>
            <a:ext cx="713740" cy="711835"/>
            <a:chOff x="4924044" y="2549677"/>
            <a:chExt cx="713740" cy="711835"/>
          </a:xfrm>
        </p:grpSpPr>
        <p:pic>
          <p:nvPicPr>
            <p:cNvPr id="40" name="object 40"/>
            <p:cNvPicPr/>
            <p:nvPr/>
          </p:nvPicPr>
          <p:blipFill>
            <a:blip r:embed="rId3" cstate="print"/>
            <a:stretch>
              <a:fillRect/>
            </a:stretch>
          </p:blipFill>
          <p:spPr>
            <a:xfrm>
              <a:off x="4924044" y="2549677"/>
              <a:ext cx="713257" cy="711682"/>
            </a:xfrm>
            <a:prstGeom prst="rect">
              <a:avLst/>
            </a:prstGeom>
          </p:spPr>
        </p:pic>
        <p:pic>
          <p:nvPicPr>
            <p:cNvPr id="41" name="object 41"/>
            <p:cNvPicPr/>
            <p:nvPr/>
          </p:nvPicPr>
          <p:blipFill>
            <a:blip r:embed="rId19" cstate="print"/>
            <a:stretch>
              <a:fillRect/>
            </a:stretch>
          </p:blipFill>
          <p:spPr>
            <a:xfrm>
              <a:off x="5102352" y="2727947"/>
              <a:ext cx="356666" cy="396252"/>
            </a:xfrm>
            <a:prstGeom prst="rect">
              <a:avLst/>
            </a:prstGeom>
          </p:spPr>
        </p:pic>
        <p:sp>
          <p:nvSpPr>
            <p:cNvPr id="42" name="object 42"/>
            <p:cNvSpPr/>
            <p:nvPr/>
          </p:nvSpPr>
          <p:spPr>
            <a:xfrm>
              <a:off x="4977384" y="2564891"/>
              <a:ext cx="611505" cy="609600"/>
            </a:xfrm>
            <a:custGeom>
              <a:avLst/>
              <a:gdLst/>
              <a:ahLst/>
              <a:cxnLst/>
              <a:rect l="l" t="t" r="r" b="b"/>
              <a:pathLst>
                <a:path w="611504" h="609600">
                  <a:moveTo>
                    <a:pt x="509524" y="0"/>
                  </a:moveTo>
                  <a:lnTo>
                    <a:pt x="101600" y="0"/>
                  </a:lnTo>
                  <a:lnTo>
                    <a:pt x="62043" y="7981"/>
                  </a:lnTo>
                  <a:lnTo>
                    <a:pt x="29749" y="29749"/>
                  </a:lnTo>
                  <a:lnTo>
                    <a:pt x="7981" y="62043"/>
                  </a:lnTo>
                  <a:lnTo>
                    <a:pt x="0" y="101600"/>
                  </a:lnTo>
                  <a:lnTo>
                    <a:pt x="0" y="508000"/>
                  </a:lnTo>
                  <a:lnTo>
                    <a:pt x="7981" y="547556"/>
                  </a:lnTo>
                  <a:lnTo>
                    <a:pt x="29749" y="579850"/>
                  </a:lnTo>
                  <a:lnTo>
                    <a:pt x="62043" y="601618"/>
                  </a:lnTo>
                  <a:lnTo>
                    <a:pt x="101600" y="609600"/>
                  </a:lnTo>
                  <a:lnTo>
                    <a:pt x="509524" y="609600"/>
                  </a:lnTo>
                  <a:lnTo>
                    <a:pt x="549080" y="601618"/>
                  </a:lnTo>
                  <a:lnTo>
                    <a:pt x="581374" y="579850"/>
                  </a:lnTo>
                  <a:lnTo>
                    <a:pt x="603142" y="547556"/>
                  </a:lnTo>
                  <a:lnTo>
                    <a:pt x="611124" y="508000"/>
                  </a:lnTo>
                  <a:lnTo>
                    <a:pt x="611124" y="101600"/>
                  </a:lnTo>
                  <a:lnTo>
                    <a:pt x="603142" y="62043"/>
                  </a:lnTo>
                  <a:lnTo>
                    <a:pt x="581374" y="29749"/>
                  </a:lnTo>
                  <a:lnTo>
                    <a:pt x="549080" y="7981"/>
                  </a:lnTo>
                  <a:lnTo>
                    <a:pt x="509524" y="0"/>
                  </a:lnTo>
                  <a:close/>
                </a:path>
              </a:pathLst>
            </a:custGeom>
            <a:solidFill>
              <a:srgbClr val="3A3838">
                <a:alpha val="30195"/>
              </a:srgbClr>
            </a:solidFill>
          </p:spPr>
          <p:txBody>
            <a:bodyPr wrap="square" lIns="0" tIns="0" rIns="0" bIns="0" rtlCol="0"/>
            <a:lstStyle/>
            <a:p>
              <a:endParaRPr/>
            </a:p>
          </p:txBody>
        </p:sp>
        <p:pic>
          <p:nvPicPr>
            <p:cNvPr id="43" name="object 43"/>
            <p:cNvPicPr/>
            <p:nvPr/>
          </p:nvPicPr>
          <p:blipFill>
            <a:blip r:embed="rId20" cstate="print"/>
            <a:stretch>
              <a:fillRect/>
            </a:stretch>
          </p:blipFill>
          <p:spPr>
            <a:xfrm>
              <a:off x="5240401" y="2784347"/>
              <a:ext cx="173736" cy="169163"/>
            </a:xfrm>
            <a:prstGeom prst="rect">
              <a:avLst/>
            </a:prstGeom>
          </p:spPr>
        </p:pic>
      </p:grpSp>
      <p:grpSp>
        <p:nvGrpSpPr>
          <p:cNvPr id="44" name="object 44"/>
          <p:cNvGrpSpPr/>
          <p:nvPr/>
        </p:nvGrpSpPr>
        <p:grpSpPr>
          <a:xfrm>
            <a:off x="9802368" y="1777009"/>
            <a:ext cx="713740" cy="711835"/>
            <a:chOff x="9802368" y="1777009"/>
            <a:chExt cx="713740" cy="711835"/>
          </a:xfrm>
        </p:grpSpPr>
        <p:pic>
          <p:nvPicPr>
            <p:cNvPr id="45" name="object 45"/>
            <p:cNvPicPr/>
            <p:nvPr/>
          </p:nvPicPr>
          <p:blipFill>
            <a:blip r:embed="rId3" cstate="print"/>
            <a:stretch>
              <a:fillRect/>
            </a:stretch>
          </p:blipFill>
          <p:spPr>
            <a:xfrm>
              <a:off x="9802368" y="1777009"/>
              <a:ext cx="713257" cy="711682"/>
            </a:xfrm>
            <a:prstGeom prst="rect">
              <a:avLst/>
            </a:prstGeom>
          </p:spPr>
        </p:pic>
        <p:pic>
          <p:nvPicPr>
            <p:cNvPr id="46" name="object 46"/>
            <p:cNvPicPr/>
            <p:nvPr/>
          </p:nvPicPr>
          <p:blipFill>
            <a:blip r:embed="rId21" cstate="print"/>
            <a:stretch>
              <a:fillRect/>
            </a:stretch>
          </p:blipFill>
          <p:spPr>
            <a:xfrm>
              <a:off x="9948672" y="1955279"/>
              <a:ext cx="420674" cy="396252"/>
            </a:xfrm>
            <a:prstGeom prst="rect">
              <a:avLst/>
            </a:prstGeom>
          </p:spPr>
        </p:pic>
        <p:sp>
          <p:nvSpPr>
            <p:cNvPr id="47" name="object 47"/>
            <p:cNvSpPr/>
            <p:nvPr/>
          </p:nvSpPr>
          <p:spPr>
            <a:xfrm>
              <a:off x="9855708" y="1792223"/>
              <a:ext cx="611505" cy="609600"/>
            </a:xfrm>
            <a:custGeom>
              <a:avLst/>
              <a:gdLst/>
              <a:ahLst/>
              <a:cxnLst/>
              <a:rect l="l" t="t" r="r" b="b"/>
              <a:pathLst>
                <a:path w="611504" h="609600">
                  <a:moveTo>
                    <a:pt x="509524" y="0"/>
                  </a:moveTo>
                  <a:lnTo>
                    <a:pt x="101600" y="0"/>
                  </a:lnTo>
                  <a:lnTo>
                    <a:pt x="62043" y="7981"/>
                  </a:lnTo>
                  <a:lnTo>
                    <a:pt x="29749" y="29749"/>
                  </a:lnTo>
                  <a:lnTo>
                    <a:pt x="7981" y="62043"/>
                  </a:lnTo>
                  <a:lnTo>
                    <a:pt x="0" y="101600"/>
                  </a:lnTo>
                  <a:lnTo>
                    <a:pt x="0" y="508000"/>
                  </a:lnTo>
                  <a:lnTo>
                    <a:pt x="7981" y="547556"/>
                  </a:lnTo>
                  <a:lnTo>
                    <a:pt x="29749" y="579850"/>
                  </a:lnTo>
                  <a:lnTo>
                    <a:pt x="62043" y="601618"/>
                  </a:lnTo>
                  <a:lnTo>
                    <a:pt x="101600" y="609600"/>
                  </a:lnTo>
                  <a:lnTo>
                    <a:pt x="509524" y="609600"/>
                  </a:lnTo>
                  <a:lnTo>
                    <a:pt x="549080" y="601618"/>
                  </a:lnTo>
                  <a:lnTo>
                    <a:pt x="581374" y="579850"/>
                  </a:lnTo>
                  <a:lnTo>
                    <a:pt x="603142" y="547556"/>
                  </a:lnTo>
                  <a:lnTo>
                    <a:pt x="611124" y="508000"/>
                  </a:lnTo>
                  <a:lnTo>
                    <a:pt x="611124" y="101600"/>
                  </a:lnTo>
                  <a:lnTo>
                    <a:pt x="603142" y="62043"/>
                  </a:lnTo>
                  <a:lnTo>
                    <a:pt x="581374" y="29749"/>
                  </a:lnTo>
                  <a:lnTo>
                    <a:pt x="549080" y="7981"/>
                  </a:lnTo>
                  <a:lnTo>
                    <a:pt x="509524" y="0"/>
                  </a:lnTo>
                  <a:close/>
                </a:path>
              </a:pathLst>
            </a:custGeom>
            <a:solidFill>
              <a:srgbClr val="3A3838">
                <a:alpha val="30195"/>
              </a:srgbClr>
            </a:solidFill>
          </p:spPr>
          <p:txBody>
            <a:bodyPr wrap="square" lIns="0" tIns="0" rIns="0" bIns="0" rtlCol="0"/>
            <a:lstStyle/>
            <a:p>
              <a:endParaRPr/>
            </a:p>
          </p:txBody>
        </p:sp>
        <p:pic>
          <p:nvPicPr>
            <p:cNvPr id="48" name="object 48"/>
            <p:cNvPicPr/>
            <p:nvPr/>
          </p:nvPicPr>
          <p:blipFill>
            <a:blip r:embed="rId22" cstate="print"/>
            <a:stretch>
              <a:fillRect/>
            </a:stretch>
          </p:blipFill>
          <p:spPr>
            <a:xfrm>
              <a:off x="10087356" y="2011933"/>
              <a:ext cx="226314" cy="169163"/>
            </a:xfrm>
            <a:prstGeom prst="rect">
              <a:avLst/>
            </a:prstGeom>
          </p:spPr>
        </p:pic>
      </p:grpSp>
      <p:grpSp>
        <p:nvGrpSpPr>
          <p:cNvPr id="49" name="object 49"/>
          <p:cNvGrpSpPr/>
          <p:nvPr/>
        </p:nvGrpSpPr>
        <p:grpSpPr>
          <a:xfrm>
            <a:off x="9802368" y="2549677"/>
            <a:ext cx="713740" cy="711835"/>
            <a:chOff x="9802368" y="2549677"/>
            <a:chExt cx="713740" cy="711835"/>
          </a:xfrm>
        </p:grpSpPr>
        <p:pic>
          <p:nvPicPr>
            <p:cNvPr id="50" name="object 50"/>
            <p:cNvPicPr/>
            <p:nvPr/>
          </p:nvPicPr>
          <p:blipFill>
            <a:blip r:embed="rId3" cstate="print"/>
            <a:stretch>
              <a:fillRect/>
            </a:stretch>
          </p:blipFill>
          <p:spPr>
            <a:xfrm>
              <a:off x="9802368" y="2549677"/>
              <a:ext cx="713257" cy="711682"/>
            </a:xfrm>
            <a:prstGeom prst="rect">
              <a:avLst/>
            </a:prstGeom>
          </p:spPr>
        </p:pic>
        <p:pic>
          <p:nvPicPr>
            <p:cNvPr id="51" name="object 51"/>
            <p:cNvPicPr/>
            <p:nvPr/>
          </p:nvPicPr>
          <p:blipFill>
            <a:blip r:embed="rId23" cstate="print"/>
            <a:stretch>
              <a:fillRect/>
            </a:stretch>
          </p:blipFill>
          <p:spPr>
            <a:xfrm>
              <a:off x="9947148" y="2727947"/>
              <a:ext cx="422186" cy="396252"/>
            </a:xfrm>
            <a:prstGeom prst="rect">
              <a:avLst/>
            </a:prstGeom>
          </p:spPr>
        </p:pic>
        <p:sp>
          <p:nvSpPr>
            <p:cNvPr id="52" name="object 52"/>
            <p:cNvSpPr/>
            <p:nvPr/>
          </p:nvSpPr>
          <p:spPr>
            <a:xfrm>
              <a:off x="9855708" y="2564891"/>
              <a:ext cx="611505" cy="609600"/>
            </a:xfrm>
            <a:custGeom>
              <a:avLst/>
              <a:gdLst/>
              <a:ahLst/>
              <a:cxnLst/>
              <a:rect l="l" t="t" r="r" b="b"/>
              <a:pathLst>
                <a:path w="611504" h="609600">
                  <a:moveTo>
                    <a:pt x="509524" y="0"/>
                  </a:moveTo>
                  <a:lnTo>
                    <a:pt x="101600" y="0"/>
                  </a:lnTo>
                  <a:lnTo>
                    <a:pt x="62043" y="7981"/>
                  </a:lnTo>
                  <a:lnTo>
                    <a:pt x="29749" y="29749"/>
                  </a:lnTo>
                  <a:lnTo>
                    <a:pt x="7981" y="62043"/>
                  </a:lnTo>
                  <a:lnTo>
                    <a:pt x="0" y="101600"/>
                  </a:lnTo>
                  <a:lnTo>
                    <a:pt x="0" y="508000"/>
                  </a:lnTo>
                  <a:lnTo>
                    <a:pt x="7981" y="547556"/>
                  </a:lnTo>
                  <a:lnTo>
                    <a:pt x="29749" y="579850"/>
                  </a:lnTo>
                  <a:lnTo>
                    <a:pt x="62043" y="601618"/>
                  </a:lnTo>
                  <a:lnTo>
                    <a:pt x="101600" y="609600"/>
                  </a:lnTo>
                  <a:lnTo>
                    <a:pt x="509524" y="609600"/>
                  </a:lnTo>
                  <a:lnTo>
                    <a:pt x="549080" y="601618"/>
                  </a:lnTo>
                  <a:lnTo>
                    <a:pt x="581374" y="579850"/>
                  </a:lnTo>
                  <a:lnTo>
                    <a:pt x="603142" y="547556"/>
                  </a:lnTo>
                  <a:lnTo>
                    <a:pt x="611124" y="508000"/>
                  </a:lnTo>
                  <a:lnTo>
                    <a:pt x="611124" y="101600"/>
                  </a:lnTo>
                  <a:lnTo>
                    <a:pt x="603142" y="62043"/>
                  </a:lnTo>
                  <a:lnTo>
                    <a:pt x="581374" y="29749"/>
                  </a:lnTo>
                  <a:lnTo>
                    <a:pt x="549080" y="7981"/>
                  </a:lnTo>
                  <a:lnTo>
                    <a:pt x="509524" y="0"/>
                  </a:lnTo>
                  <a:close/>
                </a:path>
              </a:pathLst>
            </a:custGeom>
            <a:solidFill>
              <a:srgbClr val="3A3838">
                <a:alpha val="30195"/>
              </a:srgbClr>
            </a:solidFill>
          </p:spPr>
          <p:txBody>
            <a:bodyPr wrap="square" lIns="0" tIns="0" rIns="0" bIns="0" rtlCol="0"/>
            <a:lstStyle/>
            <a:p>
              <a:endParaRPr/>
            </a:p>
          </p:txBody>
        </p:sp>
        <p:pic>
          <p:nvPicPr>
            <p:cNvPr id="53" name="object 53"/>
            <p:cNvPicPr/>
            <p:nvPr/>
          </p:nvPicPr>
          <p:blipFill>
            <a:blip r:embed="rId24" cstate="print"/>
            <a:stretch>
              <a:fillRect/>
            </a:stretch>
          </p:blipFill>
          <p:spPr>
            <a:xfrm>
              <a:off x="10085832" y="2784347"/>
              <a:ext cx="228600" cy="169163"/>
            </a:xfrm>
            <a:prstGeom prst="rect">
              <a:avLst/>
            </a:prstGeom>
          </p:spPr>
        </p:pic>
      </p:grpSp>
      <p:grpSp>
        <p:nvGrpSpPr>
          <p:cNvPr id="54" name="object 54"/>
          <p:cNvGrpSpPr/>
          <p:nvPr/>
        </p:nvGrpSpPr>
        <p:grpSpPr>
          <a:xfrm>
            <a:off x="8990076" y="1777009"/>
            <a:ext cx="711835" cy="711835"/>
            <a:chOff x="8990076" y="1777009"/>
            <a:chExt cx="711835" cy="711835"/>
          </a:xfrm>
        </p:grpSpPr>
        <p:pic>
          <p:nvPicPr>
            <p:cNvPr id="55" name="object 55"/>
            <p:cNvPicPr/>
            <p:nvPr/>
          </p:nvPicPr>
          <p:blipFill>
            <a:blip r:embed="rId8" cstate="print"/>
            <a:stretch>
              <a:fillRect/>
            </a:stretch>
          </p:blipFill>
          <p:spPr>
            <a:xfrm>
              <a:off x="8990076" y="1777009"/>
              <a:ext cx="711682" cy="711682"/>
            </a:xfrm>
            <a:prstGeom prst="rect">
              <a:avLst/>
            </a:prstGeom>
          </p:spPr>
        </p:pic>
        <p:pic>
          <p:nvPicPr>
            <p:cNvPr id="56" name="object 56"/>
            <p:cNvPicPr/>
            <p:nvPr/>
          </p:nvPicPr>
          <p:blipFill>
            <a:blip r:embed="rId25" cstate="print"/>
            <a:stretch>
              <a:fillRect/>
            </a:stretch>
          </p:blipFill>
          <p:spPr>
            <a:xfrm>
              <a:off x="9133332" y="1955279"/>
              <a:ext cx="425196" cy="396252"/>
            </a:xfrm>
            <a:prstGeom prst="rect">
              <a:avLst/>
            </a:prstGeom>
          </p:spPr>
        </p:pic>
        <p:sp>
          <p:nvSpPr>
            <p:cNvPr id="57" name="object 57"/>
            <p:cNvSpPr/>
            <p:nvPr/>
          </p:nvSpPr>
          <p:spPr>
            <a:xfrm>
              <a:off x="9043416" y="1792223"/>
              <a:ext cx="609600" cy="609600"/>
            </a:xfrm>
            <a:custGeom>
              <a:avLst/>
              <a:gdLst/>
              <a:ahLst/>
              <a:cxnLst/>
              <a:rect l="l" t="t" r="r" b="b"/>
              <a:pathLst>
                <a:path w="609600" h="609600">
                  <a:moveTo>
                    <a:pt x="508000" y="0"/>
                  </a:moveTo>
                  <a:lnTo>
                    <a:pt x="101600" y="0"/>
                  </a:lnTo>
                  <a:lnTo>
                    <a:pt x="62043" y="7981"/>
                  </a:lnTo>
                  <a:lnTo>
                    <a:pt x="29749" y="29749"/>
                  </a:lnTo>
                  <a:lnTo>
                    <a:pt x="7981" y="62043"/>
                  </a:lnTo>
                  <a:lnTo>
                    <a:pt x="0" y="101600"/>
                  </a:lnTo>
                  <a:lnTo>
                    <a:pt x="0" y="508000"/>
                  </a:lnTo>
                  <a:lnTo>
                    <a:pt x="7981" y="547556"/>
                  </a:lnTo>
                  <a:lnTo>
                    <a:pt x="29749" y="579850"/>
                  </a:lnTo>
                  <a:lnTo>
                    <a:pt x="62043" y="601618"/>
                  </a:lnTo>
                  <a:lnTo>
                    <a:pt x="101600" y="609600"/>
                  </a:lnTo>
                  <a:lnTo>
                    <a:pt x="508000" y="609600"/>
                  </a:lnTo>
                  <a:lnTo>
                    <a:pt x="547556" y="601618"/>
                  </a:lnTo>
                  <a:lnTo>
                    <a:pt x="579850" y="579850"/>
                  </a:lnTo>
                  <a:lnTo>
                    <a:pt x="601618" y="547556"/>
                  </a:lnTo>
                  <a:lnTo>
                    <a:pt x="609600" y="508000"/>
                  </a:lnTo>
                  <a:lnTo>
                    <a:pt x="609600" y="101600"/>
                  </a:lnTo>
                  <a:lnTo>
                    <a:pt x="601618" y="62043"/>
                  </a:lnTo>
                  <a:lnTo>
                    <a:pt x="579850" y="29749"/>
                  </a:lnTo>
                  <a:lnTo>
                    <a:pt x="547556" y="7981"/>
                  </a:lnTo>
                  <a:lnTo>
                    <a:pt x="508000" y="0"/>
                  </a:lnTo>
                  <a:close/>
                </a:path>
              </a:pathLst>
            </a:custGeom>
            <a:solidFill>
              <a:srgbClr val="3A3838">
                <a:alpha val="30195"/>
              </a:srgbClr>
            </a:solidFill>
          </p:spPr>
          <p:txBody>
            <a:bodyPr wrap="square" lIns="0" tIns="0" rIns="0" bIns="0" rtlCol="0"/>
            <a:lstStyle/>
            <a:p>
              <a:endParaRPr/>
            </a:p>
          </p:txBody>
        </p:sp>
        <p:pic>
          <p:nvPicPr>
            <p:cNvPr id="58" name="object 58"/>
            <p:cNvPicPr/>
            <p:nvPr/>
          </p:nvPicPr>
          <p:blipFill>
            <a:blip r:embed="rId26" cstate="print"/>
            <a:stretch>
              <a:fillRect/>
            </a:stretch>
          </p:blipFill>
          <p:spPr>
            <a:xfrm>
              <a:off x="9271127" y="2011933"/>
              <a:ext cx="233172" cy="169163"/>
            </a:xfrm>
            <a:prstGeom prst="rect">
              <a:avLst/>
            </a:prstGeom>
          </p:spPr>
        </p:pic>
      </p:grpSp>
      <p:grpSp>
        <p:nvGrpSpPr>
          <p:cNvPr id="59" name="object 59"/>
          <p:cNvGrpSpPr/>
          <p:nvPr/>
        </p:nvGrpSpPr>
        <p:grpSpPr>
          <a:xfrm>
            <a:off x="8990076" y="2549677"/>
            <a:ext cx="711835" cy="711835"/>
            <a:chOff x="8990076" y="2549677"/>
            <a:chExt cx="711835" cy="711835"/>
          </a:xfrm>
        </p:grpSpPr>
        <p:pic>
          <p:nvPicPr>
            <p:cNvPr id="60" name="object 60"/>
            <p:cNvPicPr/>
            <p:nvPr/>
          </p:nvPicPr>
          <p:blipFill>
            <a:blip r:embed="rId8" cstate="print"/>
            <a:stretch>
              <a:fillRect/>
            </a:stretch>
          </p:blipFill>
          <p:spPr>
            <a:xfrm>
              <a:off x="8990076" y="2549677"/>
              <a:ext cx="711682" cy="711682"/>
            </a:xfrm>
            <a:prstGeom prst="rect">
              <a:avLst/>
            </a:prstGeom>
          </p:spPr>
        </p:pic>
        <p:pic>
          <p:nvPicPr>
            <p:cNvPr id="61" name="object 61"/>
            <p:cNvPicPr/>
            <p:nvPr/>
          </p:nvPicPr>
          <p:blipFill>
            <a:blip r:embed="rId27" cstate="print"/>
            <a:stretch>
              <a:fillRect/>
            </a:stretch>
          </p:blipFill>
          <p:spPr>
            <a:xfrm>
              <a:off x="9133332" y="2727947"/>
              <a:ext cx="425196" cy="396252"/>
            </a:xfrm>
            <a:prstGeom prst="rect">
              <a:avLst/>
            </a:prstGeom>
          </p:spPr>
        </p:pic>
        <p:sp>
          <p:nvSpPr>
            <p:cNvPr id="62" name="object 62"/>
            <p:cNvSpPr/>
            <p:nvPr/>
          </p:nvSpPr>
          <p:spPr>
            <a:xfrm>
              <a:off x="9043416" y="2564891"/>
              <a:ext cx="609600" cy="609600"/>
            </a:xfrm>
            <a:custGeom>
              <a:avLst/>
              <a:gdLst/>
              <a:ahLst/>
              <a:cxnLst/>
              <a:rect l="l" t="t" r="r" b="b"/>
              <a:pathLst>
                <a:path w="609600" h="609600">
                  <a:moveTo>
                    <a:pt x="508000" y="0"/>
                  </a:moveTo>
                  <a:lnTo>
                    <a:pt x="101600" y="0"/>
                  </a:lnTo>
                  <a:lnTo>
                    <a:pt x="62043" y="7981"/>
                  </a:lnTo>
                  <a:lnTo>
                    <a:pt x="29749" y="29749"/>
                  </a:lnTo>
                  <a:lnTo>
                    <a:pt x="7981" y="62043"/>
                  </a:lnTo>
                  <a:lnTo>
                    <a:pt x="0" y="101600"/>
                  </a:lnTo>
                  <a:lnTo>
                    <a:pt x="0" y="508000"/>
                  </a:lnTo>
                  <a:lnTo>
                    <a:pt x="7981" y="547556"/>
                  </a:lnTo>
                  <a:lnTo>
                    <a:pt x="29749" y="579850"/>
                  </a:lnTo>
                  <a:lnTo>
                    <a:pt x="62043" y="601618"/>
                  </a:lnTo>
                  <a:lnTo>
                    <a:pt x="101600" y="609600"/>
                  </a:lnTo>
                  <a:lnTo>
                    <a:pt x="508000" y="609600"/>
                  </a:lnTo>
                  <a:lnTo>
                    <a:pt x="547556" y="601618"/>
                  </a:lnTo>
                  <a:lnTo>
                    <a:pt x="579850" y="579850"/>
                  </a:lnTo>
                  <a:lnTo>
                    <a:pt x="601618" y="547556"/>
                  </a:lnTo>
                  <a:lnTo>
                    <a:pt x="609600" y="508000"/>
                  </a:lnTo>
                  <a:lnTo>
                    <a:pt x="609600" y="101600"/>
                  </a:lnTo>
                  <a:lnTo>
                    <a:pt x="601618" y="62043"/>
                  </a:lnTo>
                  <a:lnTo>
                    <a:pt x="579850" y="29749"/>
                  </a:lnTo>
                  <a:lnTo>
                    <a:pt x="547556" y="7981"/>
                  </a:lnTo>
                  <a:lnTo>
                    <a:pt x="508000" y="0"/>
                  </a:lnTo>
                  <a:close/>
                </a:path>
              </a:pathLst>
            </a:custGeom>
            <a:solidFill>
              <a:srgbClr val="3A3838">
                <a:alpha val="30195"/>
              </a:srgbClr>
            </a:solidFill>
          </p:spPr>
          <p:txBody>
            <a:bodyPr wrap="square" lIns="0" tIns="0" rIns="0" bIns="0" rtlCol="0"/>
            <a:lstStyle/>
            <a:p>
              <a:endParaRPr/>
            </a:p>
          </p:txBody>
        </p:sp>
        <p:pic>
          <p:nvPicPr>
            <p:cNvPr id="63" name="object 63"/>
            <p:cNvPicPr/>
            <p:nvPr/>
          </p:nvPicPr>
          <p:blipFill>
            <a:blip r:embed="rId28" cstate="print"/>
            <a:stretch>
              <a:fillRect/>
            </a:stretch>
          </p:blipFill>
          <p:spPr>
            <a:xfrm>
              <a:off x="9271381" y="2784347"/>
              <a:ext cx="233172" cy="169163"/>
            </a:xfrm>
            <a:prstGeom prst="rect">
              <a:avLst/>
            </a:prstGeom>
          </p:spPr>
        </p:pic>
      </p:grpSp>
      <p:grpSp>
        <p:nvGrpSpPr>
          <p:cNvPr id="64" name="object 64"/>
          <p:cNvGrpSpPr/>
          <p:nvPr/>
        </p:nvGrpSpPr>
        <p:grpSpPr>
          <a:xfrm>
            <a:off x="10616183" y="1777009"/>
            <a:ext cx="711835" cy="711835"/>
            <a:chOff x="10616183" y="1777009"/>
            <a:chExt cx="711835" cy="711835"/>
          </a:xfrm>
        </p:grpSpPr>
        <p:pic>
          <p:nvPicPr>
            <p:cNvPr id="65" name="object 65"/>
            <p:cNvPicPr/>
            <p:nvPr/>
          </p:nvPicPr>
          <p:blipFill>
            <a:blip r:embed="rId8" cstate="print"/>
            <a:stretch>
              <a:fillRect/>
            </a:stretch>
          </p:blipFill>
          <p:spPr>
            <a:xfrm>
              <a:off x="10616183" y="1777009"/>
              <a:ext cx="711682" cy="711682"/>
            </a:xfrm>
            <a:prstGeom prst="rect">
              <a:avLst/>
            </a:prstGeom>
          </p:spPr>
        </p:pic>
        <p:pic>
          <p:nvPicPr>
            <p:cNvPr id="66" name="object 66"/>
            <p:cNvPicPr/>
            <p:nvPr/>
          </p:nvPicPr>
          <p:blipFill>
            <a:blip r:embed="rId29" cstate="print"/>
            <a:stretch>
              <a:fillRect/>
            </a:stretch>
          </p:blipFill>
          <p:spPr>
            <a:xfrm>
              <a:off x="10764011" y="1955279"/>
              <a:ext cx="416051" cy="396252"/>
            </a:xfrm>
            <a:prstGeom prst="rect">
              <a:avLst/>
            </a:prstGeom>
          </p:spPr>
        </p:pic>
        <p:sp>
          <p:nvSpPr>
            <p:cNvPr id="67" name="object 67"/>
            <p:cNvSpPr/>
            <p:nvPr/>
          </p:nvSpPr>
          <p:spPr>
            <a:xfrm>
              <a:off x="10669523" y="1792223"/>
              <a:ext cx="609600" cy="609600"/>
            </a:xfrm>
            <a:custGeom>
              <a:avLst/>
              <a:gdLst/>
              <a:ahLst/>
              <a:cxnLst/>
              <a:rect l="l" t="t" r="r" b="b"/>
              <a:pathLst>
                <a:path w="609600" h="609600">
                  <a:moveTo>
                    <a:pt x="508000" y="0"/>
                  </a:moveTo>
                  <a:lnTo>
                    <a:pt x="101600" y="0"/>
                  </a:lnTo>
                  <a:lnTo>
                    <a:pt x="62043" y="7981"/>
                  </a:lnTo>
                  <a:lnTo>
                    <a:pt x="29749" y="29749"/>
                  </a:lnTo>
                  <a:lnTo>
                    <a:pt x="7981" y="62043"/>
                  </a:lnTo>
                  <a:lnTo>
                    <a:pt x="0" y="101600"/>
                  </a:lnTo>
                  <a:lnTo>
                    <a:pt x="0" y="508000"/>
                  </a:lnTo>
                  <a:lnTo>
                    <a:pt x="7981" y="547556"/>
                  </a:lnTo>
                  <a:lnTo>
                    <a:pt x="29749" y="579850"/>
                  </a:lnTo>
                  <a:lnTo>
                    <a:pt x="62043" y="601618"/>
                  </a:lnTo>
                  <a:lnTo>
                    <a:pt x="101600" y="609600"/>
                  </a:lnTo>
                  <a:lnTo>
                    <a:pt x="508000" y="609600"/>
                  </a:lnTo>
                  <a:lnTo>
                    <a:pt x="547556" y="601618"/>
                  </a:lnTo>
                  <a:lnTo>
                    <a:pt x="579850" y="579850"/>
                  </a:lnTo>
                  <a:lnTo>
                    <a:pt x="601618" y="547556"/>
                  </a:lnTo>
                  <a:lnTo>
                    <a:pt x="609600" y="508000"/>
                  </a:lnTo>
                  <a:lnTo>
                    <a:pt x="609600" y="101600"/>
                  </a:lnTo>
                  <a:lnTo>
                    <a:pt x="601618" y="62043"/>
                  </a:lnTo>
                  <a:lnTo>
                    <a:pt x="579850" y="29749"/>
                  </a:lnTo>
                  <a:lnTo>
                    <a:pt x="547556" y="7981"/>
                  </a:lnTo>
                  <a:lnTo>
                    <a:pt x="508000" y="0"/>
                  </a:lnTo>
                  <a:close/>
                </a:path>
              </a:pathLst>
            </a:custGeom>
            <a:solidFill>
              <a:srgbClr val="3A3838">
                <a:alpha val="30195"/>
              </a:srgbClr>
            </a:solidFill>
          </p:spPr>
          <p:txBody>
            <a:bodyPr wrap="square" lIns="0" tIns="0" rIns="0" bIns="0" rtlCol="0"/>
            <a:lstStyle/>
            <a:p>
              <a:endParaRPr/>
            </a:p>
          </p:txBody>
        </p:sp>
        <p:pic>
          <p:nvPicPr>
            <p:cNvPr id="68" name="object 68"/>
            <p:cNvPicPr/>
            <p:nvPr/>
          </p:nvPicPr>
          <p:blipFill>
            <a:blip r:embed="rId30" cstate="print"/>
            <a:stretch>
              <a:fillRect/>
            </a:stretch>
          </p:blipFill>
          <p:spPr>
            <a:xfrm>
              <a:off x="10902060" y="2011933"/>
              <a:ext cx="219455" cy="169163"/>
            </a:xfrm>
            <a:prstGeom prst="rect">
              <a:avLst/>
            </a:prstGeom>
          </p:spPr>
        </p:pic>
      </p:grpSp>
      <p:grpSp>
        <p:nvGrpSpPr>
          <p:cNvPr id="69" name="object 69"/>
          <p:cNvGrpSpPr/>
          <p:nvPr/>
        </p:nvGrpSpPr>
        <p:grpSpPr>
          <a:xfrm>
            <a:off x="10616183" y="2549677"/>
            <a:ext cx="711835" cy="711835"/>
            <a:chOff x="10616183" y="2549677"/>
            <a:chExt cx="711835" cy="711835"/>
          </a:xfrm>
        </p:grpSpPr>
        <p:pic>
          <p:nvPicPr>
            <p:cNvPr id="70" name="object 70"/>
            <p:cNvPicPr/>
            <p:nvPr/>
          </p:nvPicPr>
          <p:blipFill>
            <a:blip r:embed="rId8" cstate="print"/>
            <a:stretch>
              <a:fillRect/>
            </a:stretch>
          </p:blipFill>
          <p:spPr>
            <a:xfrm>
              <a:off x="10616183" y="2549677"/>
              <a:ext cx="711682" cy="711682"/>
            </a:xfrm>
            <a:prstGeom prst="rect">
              <a:avLst/>
            </a:prstGeom>
          </p:spPr>
        </p:pic>
        <p:pic>
          <p:nvPicPr>
            <p:cNvPr id="71" name="object 71"/>
            <p:cNvPicPr/>
            <p:nvPr/>
          </p:nvPicPr>
          <p:blipFill>
            <a:blip r:embed="rId31" cstate="print"/>
            <a:stretch>
              <a:fillRect/>
            </a:stretch>
          </p:blipFill>
          <p:spPr>
            <a:xfrm>
              <a:off x="10760963" y="2727947"/>
              <a:ext cx="422186" cy="396252"/>
            </a:xfrm>
            <a:prstGeom prst="rect">
              <a:avLst/>
            </a:prstGeom>
          </p:spPr>
        </p:pic>
        <p:sp>
          <p:nvSpPr>
            <p:cNvPr id="72" name="object 72"/>
            <p:cNvSpPr/>
            <p:nvPr/>
          </p:nvSpPr>
          <p:spPr>
            <a:xfrm>
              <a:off x="10669523" y="2564891"/>
              <a:ext cx="609600" cy="609600"/>
            </a:xfrm>
            <a:custGeom>
              <a:avLst/>
              <a:gdLst/>
              <a:ahLst/>
              <a:cxnLst/>
              <a:rect l="l" t="t" r="r" b="b"/>
              <a:pathLst>
                <a:path w="609600" h="609600">
                  <a:moveTo>
                    <a:pt x="508000" y="0"/>
                  </a:moveTo>
                  <a:lnTo>
                    <a:pt x="101600" y="0"/>
                  </a:lnTo>
                  <a:lnTo>
                    <a:pt x="62043" y="7981"/>
                  </a:lnTo>
                  <a:lnTo>
                    <a:pt x="29749" y="29749"/>
                  </a:lnTo>
                  <a:lnTo>
                    <a:pt x="7981" y="62043"/>
                  </a:lnTo>
                  <a:lnTo>
                    <a:pt x="0" y="101600"/>
                  </a:lnTo>
                  <a:lnTo>
                    <a:pt x="0" y="508000"/>
                  </a:lnTo>
                  <a:lnTo>
                    <a:pt x="7981" y="547556"/>
                  </a:lnTo>
                  <a:lnTo>
                    <a:pt x="29749" y="579850"/>
                  </a:lnTo>
                  <a:lnTo>
                    <a:pt x="62043" y="601618"/>
                  </a:lnTo>
                  <a:lnTo>
                    <a:pt x="101600" y="609600"/>
                  </a:lnTo>
                  <a:lnTo>
                    <a:pt x="508000" y="609600"/>
                  </a:lnTo>
                  <a:lnTo>
                    <a:pt x="547556" y="601618"/>
                  </a:lnTo>
                  <a:lnTo>
                    <a:pt x="579850" y="579850"/>
                  </a:lnTo>
                  <a:lnTo>
                    <a:pt x="601618" y="547556"/>
                  </a:lnTo>
                  <a:lnTo>
                    <a:pt x="609600" y="508000"/>
                  </a:lnTo>
                  <a:lnTo>
                    <a:pt x="609600" y="101600"/>
                  </a:lnTo>
                  <a:lnTo>
                    <a:pt x="601618" y="62043"/>
                  </a:lnTo>
                  <a:lnTo>
                    <a:pt x="579850" y="29749"/>
                  </a:lnTo>
                  <a:lnTo>
                    <a:pt x="547556" y="7981"/>
                  </a:lnTo>
                  <a:lnTo>
                    <a:pt x="508000" y="0"/>
                  </a:lnTo>
                  <a:close/>
                </a:path>
              </a:pathLst>
            </a:custGeom>
            <a:solidFill>
              <a:srgbClr val="3A3838">
                <a:alpha val="30195"/>
              </a:srgbClr>
            </a:solidFill>
          </p:spPr>
          <p:txBody>
            <a:bodyPr wrap="square" lIns="0" tIns="0" rIns="0" bIns="0" rtlCol="0"/>
            <a:lstStyle/>
            <a:p>
              <a:endParaRPr/>
            </a:p>
          </p:txBody>
        </p:sp>
        <p:pic>
          <p:nvPicPr>
            <p:cNvPr id="73" name="object 73"/>
            <p:cNvPicPr/>
            <p:nvPr/>
          </p:nvPicPr>
          <p:blipFill>
            <a:blip r:embed="rId32" cstate="print"/>
            <a:stretch>
              <a:fillRect/>
            </a:stretch>
          </p:blipFill>
          <p:spPr>
            <a:xfrm>
              <a:off x="10899012" y="2784347"/>
              <a:ext cx="228600" cy="169163"/>
            </a:xfrm>
            <a:prstGeom prst="rect">
              <a:avLst/>
            </a:prstGeom>
          </p:spPr>
        </p:pic>
      </p:grpSp>
      <p:grpSp>
        <p:nvGrpSpPr>
          <p:cNvPr id="74" name="object 74"/>
          <p:cNvGrpSpPr/>
          <p:nvPr/>
        </p:nvGrpSpPr>
        <p:grpSpPr>
          <a:xfrm>
            <a:off x="5737859" y="3343681"/>
            <a:ext cx="711835" cy="711835"/>
            <a:chOff x="5737859" y="3343681"/>
            <a:chExt cx="711835" cy="711835"/>
          </a:xfrm>
        </p:grpSpPr>
        <p:pic>
          <p:nvPicPr>
            <p:cNvPr id="75" name="object 75"/>
            <p:cNvPicPr/>
            <p:nvPr/>
          </p:nvPicPr>
          <p:blipFill>
            <a:blip r:embed="rId8" cstate="print"/>
            <a:stretch>
              <a:fillRect/>
            </a:stretch>
          </p:blipFill>
          <p:spPr>
            <a:xfrm>
              <a:off x="5737859" y="3343681"/>
              <a:ext cx="711682" cy="711682"/>
            </a:xfrm>
            <a:prstGeom prst="rect">
              <a:avLst/>
            </a:prstGeom>
          </p:spPr>
        </p:pic>
        <p:pic>
          <p:nvPicPr>
            <p:cNvPr id="76" name="object 76"/>
            <p:cNvPicPr/>
            <p:nvPr/>
          </p:nvPicPr>
          <p:blipFill>
            <a:blip r:embed="rId33" cstate="print"/>
            <a:stretch>
              <a:fillRect/>
            </a:stretch>
          </p:blipFill>
          <p:spPr>
            <a:xfrm>
              <a:off x="5873495" y="3523450"/>
              <a:ext cx="440461" cy="394754"/>
            </a:xfrm>
            <a:prstGeom prst="rect">
              <a:avLst/>
            </a:prstGeom>
          </p:spPr>
        </p:pic>
        <p:sp>
          <p:nvSpPr>
            <p:cNvPr id="77" name="object 77"/>
            <p:cNvSpPr/>
            <p:nvPr/>
          </p:nvSpPr>
          <p:spPr>
            <a:xfrm>
              <a:off x="5791199" y="3358896"/>
              <a:ext cx="609600" cy="609600"/>
            </a:xfrm>
            <a:custGeom>
              <a:avLst/>
              <a:gdLst/>
              <a:ahLst/>
              <a:cxnLst/>
              <a:rect l="l" t="t" r="r" b="b"/>
              <a:pathLst>
                <a:path w="609600" h="609600">
                  <a:moveTo>
                    <a:pt x="508000" y="0"/>
                  </a:moveTo>
                  <a:lnTo>
                    <a:pt x="101600" y="0"/>
                  </a:lnTo>
                  <a:lnTo>
                    <a:pt x="62043" y="7981"/>
                  </a:lnTo>
                  <a:lnTo>
                    <a:pt x="29749" y="29749"/>
                  </a:lnTo>
                  <a:lnTo>
                    <a:pt x="7981" y="62043"/>
                  </a:lnTo>
                  <a:lnTo>
                    <a:pt x="0" y="101600"/>
                  </a:lnTo>
                  <a:lnTo>
                    <a:pt x="0" y="507999"/>
                  </a:lnTo>
                  <a:lnTo>
                    <a:pt x="7981" y="547556"/>
                  </a:lnTo>
                  <a:lnTo>
                    <a:pt x="29749" y="579850"/>
                  </a:lnTo>
                  <a:lnTo>
                    <a:pt x="62043" y="601618"/>
                  </a:lnTo>
                  <a:lnTo>
                    <a:pt x="101600" y="609599"/>
                  </a:lnTo>
                  <a:lnTo>
                    <a:pt x="508000" y="609599"/>
                  </a:lnTo>
                  <a:lnTo>
                    <a:pt x="547556" y="601618"/>
                  </a:lnTo>
                  <a:lnTo>
                    <a:pt x="579850" y="579850"/>
                  </a:lnTo>
                  <a:lnTo>
                    <a:pt x="601618" y="547556"/>
                  </a:lnTo>
                  <a:lnTo>
                    <a:pt x="609600" y="507999"/>
                  </a:lnTo>
                  <a:lnTo>
                    <a:pt x="609600" y="101600"/>
                  </a:lnTo>
                  <a:lnTo>
                    <a:pt x="601618" y="62043"/>
                  </a:lnTo>
                  <a:lnTo>
                    <a:pt x="579850" y="29749"/>
                  </a:lnTo>
                  <a:lnTo>
                    <a:pt x="547556" y="7981"/>
                  </a:lnTo>
                  <a:lnTo>
                    <a:pt x="508000" y="0"/>
                  </a:lnTo>
                  <a:close/>
                </a:path>
              </a:pathLst>
            </a:custGeom>
            <a:solidFill>
              <a:srgbClr val="3A3838">
                <a:alpha val="30195"/>
              </a:srgbClr>
            </a:solidFill>
          </p:spPr>
          <p:txBody>
            <a:bodyPr wrap="square" lIns="0" tIns="0" rIns="0" bIns="0" rtlCol="0"/>
            <a:lstStyle/>
            <a:p>
              <a:endParaRPr/>
            </a:p>
          </p:txBody>
        </p:sp>
        <p:pic>
          <p:nvPicPr>
            <p:cNvPr id="78" name="object 78"/>
            <p:cNvPicPr/>
            <p:nvPr/>
          </p:nvPicPr>
          <p:blipFill>
            <a:blip r:embed="rId34" cstate="print"/>
            <a:stretch>
              <a:fillRect/>
            </a:stretch>
          </p:blipFill>
          <p:spPr>
            <a:xfrm>
              <a:off x="6010909" y="3579571"/>
              <a:ext cx="256032" cy="169468"/>
            </a:xfrm>
            <a:prstGeom prst="rect">
              <a:avLst/>
            </a:prstGeom>
          </p:spPr>
        </p:pic>
      </p:grpSp>
      <p:grpSp>
        <p:nvGrpSpPr>
          <p:cNvPr id="79" name="object 79"/>
          <p:cNvGrpSpPr/>
          <p:nvPr/>
        </p:nvGrpSpPr>
        <p:grpSpPr>
          <a:xfrm>
            <a:off x="5737859" y="4116349"/>
            <a:ext cx="711835" cy="711835"/>
            <a:chOff x="5737859" y="4116349"/>
            <a:chExt cx="711835" cy="711835"/>
          </a:xfrm>
        </p:grpSpPr>
        <p:pic>
          <p:nvPicPr>
            <p:cNvPr id="80" name="object 80"/>
            <p:cNvPicPr/>
            <p:nvPr/>
          </p:nvPicPr>
          <p:blipFill>
            <a:blip r:embed="rId8" cstate="print"/>
            <a:stretch>
              <a:fillRect/>
            </a:stretch>
          </p:blipFill>
          <p:spPr>
            <a:xfrm>
              <a:off x="5737859" y="4116349"/>
              <a:ext cx="711682" cy="711682"/>
            </a:xfrm>
            <a:prstGeom prst="rect">
              <a:avLst/>
            </a:prstGeom>
          </p:spPr>
        </p:pic>
        <p:pic>
          <p:nvPicPr>
            <p:cNvPr id="81" name="object 81"/>
            <p:cNvPicPr/>
            <p:nvPr/>
          </p:nvPicPr>
          <p:blipFill>
            <a:blip r:embed="rId35" cstate="print"/>
            <a:stretch>
              <a:fillRect/>
            </a:stretch>
          </p:blipFill>
          <p:spPr>
            <a:xfrm>
              <a:off x="5873495" y="4296118"/>
              <a:ext cx="441972" cy="394754"/>
            </a:xfrm>
            <a:prstGeom prst="rect">
              <a:avLst/>
            </a:prstGeom>
          </p:spPr>
        </p:pic>
        <p:sp>
          <p:nvSpPr>
            <p:cNvPr id="82" name="object 82"/>
            <p:cNvSpPr/>
            <p:nvPr/>
          </p:nvSpPr>
          <p:spPr>
            <a:xfrm>
              <a:off x="5791199" y="4131564"/>
              <a:ext cx="609600" cy="609600"/>
            </a:xfrm>
            <a:custGeom>
              <a:avLst/>
              <a:gdLst/>
              <a:ahLst/>
              <a:cxnLst/>
              <a:rect l="l" t="t" r="r" b="b"/>
              <a:pathLst>
                <a:path w="609600" h="609600">
                  <a:moveTo>
                    <a:pt x="508000" y="0"/>
                  </a:moveTo>
                  <a:lnTo>
                    <a:pt x="101600" y="0"/>
                  </a:lnTo>
                  <a:lnTo>
                    <a:pt x="62043" y="7981"/>
                  </a:lnTo>
                  <a:lnTo>
                    <a:pt x="29749" y="29749"/>
                  </a:lnTo>
                  <a:lnTo>
                    <a:pt x="7981" y="62043"/>
                  </a:lnTo>
                  <a:lnTo>
                    <a:pt x="0" y="101600"/>
                  </a:lnTo>
                  <a:lnTo>
                    <a:pt x="0" y="508000"/>
                  </a:lnTo>
                  <a:lnTo>
                    <a:pt x="7981" y="547556"/>
                  </a:lnTo>
                  <a:lnTo>
                    <a:pt x="29749" y="579850"/>
                  </a:lnTo>
                  <a:lnTo>
                    <a:pt x="62043" y="601618"/>
                  </a:lnTo>
                  <a:lnTo>
                    <a:pt x="101600" y="609600"/>
                  </a:lnTo>
                  <a:lnTo>
                    <a:pt x="508000" y="609600"/>
                  </a:lnTo>
                  <a:lnTo>
                    <a:pt x="547556" y="601618"/>
                  </a:lnTo>
                  <a:lnTo>
                    <a:pt x="579850" y="579850"/>
                  </a:lnTo>
                  <a:lnTo>
                    <a:pt x="601618" y="547556"/>
                  </a:lnTo>
                  <a:lnTo>
                    <a:pt x="609600" y="508000"/>
                  </a:lnTo>
                  <a:lnTo>
                    <a:pt x="609600" y="101600"/>
                  </a:lnTo>
                  <a:lnTo>
                    <a:pt x="601618" y="62043"/>
                  </a:lnTo>
                  <a:lnTo>
                    <a:pt x="579850" y="29749"/>
                  </a:lnTo>
                  <a:lnTo>
                    <a:pt x="547556" y="7981"/>
                  </a:lnTo>
                  <a:lnTo>
                    <a:pt x="508000" y="0"/>
                  </a:lnTo>
                  <a:close/>
                </a:path>
              </a:pathLst>
            </a:custGeom>
            <a:solidFill>
              <a:srgbClr val="3A3838">
                <a:alpha val="30195"/>
              </a:srgbClr>
            </a:solidFill>
          </p:spPr>
          <p:txBody>
            <a:bodyPr wrap="square" lIns="0" tIns="0" rIns="0" bIns="0" rtlCol="0"/>
            <a:lstStyle/>
            <a:p>
              <a:endParaRPr/>
            </a:p>
          </p:txBody>
        </p:sp>
        <p:pic>
          <p:nvPicPr>
            <p:cNvPr id="83" name="object 83"/>
            <p:cNvPicPr/>
            <p:nvPr/>
          </p:nvPicPr>
          <p:blipFill>
            <a:blip r:embed="rId36" cstate="print"/>
            <a:stretch>
              <a:fillRect/>
            </a:stretch>
          </p:blipFill>
          <p:spPr>
            <a:xfrm>
              <a:off x="6010909" y="4352290"/>
              <a:ext cx="258317" cy="169163"/>
            </a:xfrm>
            <a:prstGeom prst="rect">
              <a:avLst/>
            </a:prstGeom>
          </p:spPr>
        </p:pic>
      </p:grpSp>
      <p:grpSp>
        <p:nvGrpSpPr>
          <p:cNvPr id="84" name="object 84"/>
          <p:cNvGrpSpPr/>
          <p:nvPr/>
        </p:nvGrpSpPr>
        <p:grpSpPr>
          <a:xfrm>
            <a:off x="4924044" y="3343681"/>
            <a:ext cx="713740" cy="711835"/>
            <a:chOff x="4924044" y="3343681"/>
            <a:chExt cx="713740" cy="711835"/>
          </a:xfrm>
        </p:grpSpPr>
        <p:pic>
          <p:nvPicPr>
            <p:cNvPr id="85" name="object 85"/>
            <p:cNvPicPr/>
            <p:nvPr/>
          </p:nvPicPr>
          <p:blipFill>
            <a:blip r:embed="rId3" cstate="print"/>
            <a:stretch>
              <a:fillRect/>
            </a:stretch>
          </p:blipFill>
          <p:spPr>
            <a:xfrm>
              <a:off x="4924044" y="3343681"/>
              <a:ext cx="713257" cy="711682"/>
            </a:xfrm>
            <a:prstGeom prst="rect">
              <a:avLst/>
            </a:prstGeom>
          </p:spPr>
        </p:pic>
        <p:pic>
          <p:nvPicPr>
            <p:cNvPr id="86" name="object 86"/>
            <p:cNvPicPr/>
            <p:nvPr/>
          </p:nvPicPr>
          <p:blipFill>
            <a:blip r:embed="rId37" cstate="print"/>
            <a:stretch>
              <a:fillRect/>
            </a:stretch>
          </p:blipFill>
          <p:spPr>
            <a:xfrm>
              <a:off x="5058156" y="3523450"/>
              <a:ext cx="444995" cy="394754"/>
            </a:xfrm>
            <a:prstGeom prst="rect">
              <a:avLst/>
            </a:prstGeom>
          </p:spPr>
        </p:pic>
        <p:sp>
          <p:nvSpPr>
            <p:cNvPr id="87" name="object 87"/>
            <p:cNvSpPr/>
            <p:nvPr/>
          </p:nvSpPr>
          <p:spPr>
            <a:xfrm>
              <a:off x="4977384" y="3358896"/>
              <a:ext cx="611505" cy="609600"/>
            </a:xfrm>
            <a:custGeom>
              <a:avLst/>
              <a:gdLst/>
              <a:ahLst/>
              <a:cxnLst/>
              <a:rect l="l" t="t" r="r" b="b"/>
              <a:pathLst>
                <a:path w="611504" h="609600">
                  <a:moveTo>
                    <a:pt x="509524" y="0"/>
                  </a:moveTo>
                  <a:lnTo>
                    <a:pt x="101600" y="0"/>
                  </a:lnTo>
                  <a:lnTo>
                    <a:pt x="62043" y="7981"/>
                  </a:lnTo>
                  <a:lnTo>
                    <a:pt x="29749" y="29749"/>
                  </a:lnTo>
                  <a:lnTo>
                    <a:pt x="7981" y="62043"/>
                  </a:lnTo>
                  <a:lnTo>
                    <a:pt x="0" y="101600"/>
                  </a:lnTo>
                  <a:lnTo>
                    <a:pt x="0" y="507999"/>
                  </a:lnTo>
                  <a:lnTo>
                    <a:pt x="7981" y="547556"/>
                  </a:lnTo>
                  <a:lnTo>
                    <a:pt x="29749" y="579850"/>
                  </a:lnTo>
                  <a:lnTo>
                    <a:pt x="62043" y="601618"/>
                  </a:lnTo>
                  <a:lnTo>
                    <a:pt x="101600" y="609599"/>
                  </a:lnTo>
                  <a:lnTo>
                    <a:pt x="509524" y="609599"/>
                  </a:lnTo>
                  <a:lnTo>
                    <a:pt x="549080" y="601618"/>
                  </a:lnTo>
                  <a:lnTo>
                    <a:pt x="581374" y="579850"/>
                  </a:lnTo>
                  <a:lnTo>
                    <a:pt x="603142" y="547556"/>
                  </a:lnTo>
                  <a:lnTo>
                    <a:pt x="611124" y="507999"/>
                  </a:lnTo>
                  <a:lnTo>
                    <a:pt x="611124" y="101600"/>
                  </a:lnTo>
                  <a:lnTo>
                    <a:pt x="603142" y="62043"/>
                  </a:lnTo>
                  <a:lnTo>
                    <a:pt x="581374" y="29749"/>
                  </a:lnTo>
                  <a:lnTo>
                    <a:pt x="549080" y="7981"/>
                  </a:lnTo>
                  <a:lnTo>
                    <a:pt x="509524" y="0"/>
                  </a:lnTo>
                  <a:close/>
                </a:path>
              </a:pathLst>
            </a:custGeom>
            <a:solidFill>
              <a:srgbClr val="3A3838">
                <a:alpha val="30195"/>
              </a:srgbClr>
            </a:solidFill>
          </p:spPr>
          <p:txBody>
            <a:bodyPr wrap="square" lIns="0" tIns="0" rIns="0" bIns="0" rtlCol="0"/>
            <a:lstStyle/>
            <a:p>
              <a:endParaRPr/>
            </a:p>
          </p:txBody>
        </p:sp>
        <p:pic>
          <p:nvPicPr>
            <p:cNvPr id="88" name="object 88"/>
            <p:cNvPicPr/>
            <p:nvPr/>
          </p:nvPicPr>
          <p:blipFill>
            <a:blip r:embed="rId38" cstate="print"/>
            <a:stretch>
              <a:fillRect/>
            </a:stretch>
          </p:blipFill>
          <p:spPr>
            <a:xfrm>
              <a:off x="5196205" y="3579571"/>
              <a:ext cx="262889" cy="169468"/>
            </a:xfrm>
            <a:prstGeom prst="rect">
              <a:avLst/>
            </a:prstGeom>
          </p:spPr>
        </p:pic>
      </p:grpSp>
      <p:grpSp>
        <p:nvGrpSpPr>
          <p:cNvPr id="89" name="object 89"/>
          <p:cNvGrpSpPr/>
          <p:nvPr/>
        </p:nvGrpSpPr>
        <p:grpSpPr>
          <a:xfrm>
            <a:off x="4924044" y="4116349"/>
            <a:ext cx="713740" cy="711835"/>
            <a:chOff x="4924044" y="4116349"/>
            <a:chExt cx="713740" cy="711835"/>
          </a:xfrm>
        </p:grpSpPr>
        <p:pic>
          <p:nvPicPr>
            <p:cNvPr id="90" name="object 90"/>
            <p:cNvPicPr/>
            <p:nvPr/>
          </p:nvPicPr>
          <p:blipFill>
            <a:blip r:embed="rId3" cstate="print"/>
            <a:stretch>
              <a:fillRect/>
            </a:stretch>
          </p:blipFill>
          <p:spPr>
            <a:xfrm>
              <a:off x="4924044" y="4116349"/>
              <a:ext cx="713257" cy="711682"/>
            </a:xfrm>
            <a:prstGeom prst="rect">
              <a:avLst/>
            </a:prstGeom>
          </p:spPr>
        </p:pic>
        <p:pic>
          <p:nvPicPr>
            <p:cNvPr id="91" name="object 91"/>
            <p:cNvPicPr/>
            <p:nvPr/>
          </p:nvPicPr>
          <p:blipFill>
            <a:blip r:embed="rId39" cstate="print"/>
            <a:stretch>
              <a:fillRect/>
            </a:stretch>
          </p:blipFill>
          <p:spPr>
            <a:xfrm>
              <a:off x="5058156" y="4296118"/>
              <a:ext cx="444995" cy="394754"/>
            </a:xfrm>
            <a:prstGeom prst="rect">
              <a:avLst/>
            </a:prstGeom>
          </p:spPr>
        </p:pic>
        <p:sp>
          <p:nvSpPr>
            <p:cNvPr id="92" name="object 92"/>
            <p:cNvSpPr/>
            <p:nvPr/>
          </p:nvSpPr>
          <p:spPr>
            <a:xfrm>
              <a:off x="4977384" y="4131564"/>
              <a:ext cx="611505" cy="609600"/>
            </a:xfrm>
            <a:custGeom>
              <a:avLst/>
              <a:gdLst/>
              <a:ahLst/>
              <a:cxnLst/>
              <a:rect l="l" t="t" r="r" b="b"/>
              <a:pathLst>
                <a:path w="611504" h="609600">
                  <a:moveTo>
                    <a:pt x="509524" y="0"/>
                  </a:moveTo>
                  <a:lnTo>
                    <a:pt x="101600" y="0"/>
                  </a:lnTo>
                  <a:lnTo>
                    <a:pt x="62043" y="7981"/>
                  </a:lnTo>
                  <a:lnTo>
                    <a:pt x="29749" y="29749"/>
                  </a:lnTo>
                  <a:lnTo>
                    <a:pt x="7981" y="62043"/>
                  </a:lnTo>
                  <a:lnTo>
                    <a:pt x="0" y="101600"/>
                  </a:lnTo>
                  <a:lnTo>
                    <a:pt x="0" y="508000"/>
                  </a:lnTo>
                  <a:lnTo>
                    <a:pt x="7981" y="547556"/>
                  </a:lnTo>
                  <a:lnTo>
                    <a:pt x="29749" y="579850"/>
                  </a:lnTo>
                  <a:lnTo>
                    <a:pt x="62043" y="601618"/>
                  </a:lnTo>
                  <a:lnTo>
                    <a:pt x="101600" y="609600"/>
                  </a:lnTo>
                  <a:lnTo>
                    <a:pt x="509524" y="609600"/>
                  </a:lnTo>
                  <a:lnTo>
                    <a:pt x="549080" y="601618"/>
                  </a:lnTo>
                  <a:lnTo>
                    <a:pt x="581374" y="579850"/>
                  </a:lnTo>
                  <a:lnTo>
                    <a:pt x="603142" y="547556"/>
                  </a:lnTo>
                  <a:lnTo>
                    <a:pt x="611124" y="508000"/>
                  </a:lnTo>
                  <a:lnTo>
                    <a:pt x="611124" y="101600"/>
                  </a:lnTo>
                  <a:lnTo>
                    <a:pt x="603142" y="62043"/>
                  </a:lnTo>
                  <a:lnTo>
                    <a:pt x="581374" y="29749"/>
                  </a:lnTo>
                  <a:lnTo>
                    <a:pt x="549080" y="7981"/>
                  </a:lnTo>
                  <a:lnTo>
                    <a:pt x="509524" y="0"/>
                  </a:lnTo>
                  <a:close/>
                </a:path>
              </a:pathLst>
            </a:custGeom>
            <a:solidFill>
              <a:srgbClr val="3A3838">
                <a:alpha val="30195"/>
              </a:srgbClr>
            </a:solidFill>
          </p:spPr>
          <p:txBody>
            <a:bodyPr wrap="square" lIns="0" tIns="0" rIns="0" bIns="0" rtlCol="0"/>
            <a:lstStyle/>
            <a:p>
              <a:endParaRPr/>
            </a:p>
          </p:txBody>
        </p:sp>
        <p:pic>
          <p:nvPicPr>
            <p:cNvPr id="93" name="object 93"/>
            <p:cNvPicPr/>
            <p:nvPr/>
          </p:nvPicPr>
          <p:blipFill>
            <a:blip r:embed="rId40" cstate="print"/>
            <a:stretch>
              <a:fillRect/>
            </a:stretch>
          </p:blipFill>
          <p:spPr>
            <a:xfrm>
              <a:off x="5196205" y="4352290"/>
              <a:ext cx="262889" cy="169163"/>
            </a:xfrm>
            <a:prstGeom prst="rect">
              <a:avLst/>
            </a:prstGeom>
          </p:spPr>
        </p:pic>
      </p:grpSp>
      <p:grpSp>
        <p:nvGrpSpPr>
          <p:cNvPr id="94" name="object 94"/>
          <p:cNvGrpSpPr/>
          <p:nvPr/>
        </p:nvGrpSpPr>
        <p:grpSpPr>
          <a:xfrm>
            <a:off x="10616183" y="3343681"/>
            <a:ext cx="711835" cy="711835"/>
            <a:chOff x="10616183" y="3343681"/>
            <a:chExt cx="711835" cy="711835"/>
          </a:xfrm>
        </p:grpSpPr>
        <p:pic>
          <p:nvPicPr>
            <p:cNvPr id="95" name="object 95"/>
            <p:cNvPicPr/>
            <p:nvPr/>
          </p:nvPicPr>
          <p:blipFill>
            <a:blip r:embed="rId8" cstate="print"/>
            <a:stretch>
              <a:fillRect/>
            </a:stretch>
          </p:blipFill>
          <p:spPr>
            <a:xfrm>
              <a:off x="10616183" y="3343681"/>
              <a:ext cx="711682" cy="711682"/>
            </a:xfrm>
            <a:prstGeom prst="rect">
              <a:avLst/>
            </a:prstGeom>
          </p:spPr>
        </p:pic>
        <p:pic>
          <p:nvPicPr>
            <p:cNvPr id="96" name="object 96"/>
            <p:cNvPicPr/>
            <p:nvPr/>
          </p:nvPicPr>
          <p:blipFill>
            <a:blip r:embed="rId41" cstate="print"/>
            <a:stretch>
              <a:fillRect/>
            </a:stretch>
          </p:blipFill>
          <p:spPr>
            <a:xfrm>
              <a:off x="10792967" y="3523450"/>
              <a:ext cx="359676" cy="394754"/>
            </a:xfrm>
            <a:prstGeom prst="rect">
              <a:avLst/>
            </a:prstGeom>
          </p:spPr>
        </p:pic>
        <p:sp>
          <p:nvSpPr>
            <p:cNvPr id="97" name="object 97"/>
            <p:cNvSpPr/>
            <p:nvPr/>
          </p:nvSpPr>
          <p:spPr>
            <a:xfrm>
              <a:off x="10669523" y="3358896"/>
              <a:ext cx="609600" cy="609600"/>
            </a:xfrm>
            <a:custGeom>
              <a:avLst/>
              <a:gdLst/>
              <a:ahLst/>
              <a:cxnLst/>
              <a:rect l="l" t="t" r="r" b="b"/>
              <a:pathLst>
                <a:path w="609600" h="609600">
                  <a:moveTo>
                    <a:pt x="508000" y="0"/>
                  </a:moveTo>
                  <a:lnTo>
                    <a:pt x="101600" y="0"/>
                  </a:lnTo>
                  <a:lnTo>
                    <a:pt x="62043" y="7981"/>
                  </a:lnTo>
                  <a:lnTo>
                    <a:pt x="29749" y="29749"/>
                  </a:lnTo>
                  <a:lnTo>
                    <a:pt x="7981" y="62043"/>
                  </a:lnTo>
                  <a:lnTo>
                    <a:pt x="0" y="101600"/>
                  </a:lnTo>
                  <a:lnTo>
                    <a:pt x="0" y="507999"/>
                  </a:lnTo>
                  <a:lnTo>
                    <a:pt x="7981" y="547556"/>
                  </a:lnTo>
                  <a:lnTo>
                    <a:pt x="29749" y="579850"/>
                  </a:lnTo>
                  <a:lnTo>
                    <a:pt x="62043" y="601618"/>
                  </a:lnTo>
                  <a:lnTo>
                    <a:pt x="101600" y="609599"/>
                  </a:lnTo>
                  <a:lnTo>
                    <a:pt x="508000" y="609599"/>
                  </a:lnTo>
                  <a:lnTo>
                    <a:pt x="547556" y="601618"/>
                  </a:lnTo>
                  <a:lnTo>
                    <a:pt x="579850" y="579850"/>
                  </a:lnTo>
                  <a:lnTo>
                    <a:pt x="601618" y="547556"/>
                  </a:lnTo>
                  <a:lnTo>
                    <a:pt x="609600" y="507999"/>
                  </a:lnTo>
                  <a:lnTo>
                    <a:pt x="609600" y="101600"/>
                  </a:lnTo>
                  <a:lnTo>
                    <a:pt x="601618" y="62043"/>
                  </a:lnTo>
                  <a:lnTo>
                    <a:pt x="579850" y="29749"/>
                  </a:lnTo>
                  <a:lnTo>
                    <a:pt x="547556" y="7981"/>
                  </a:lnTo>
                  <a:lnTo>
                    <a:pt x="508000" y="0"/>
                  </a:lnTo>
                  <a:close/>
                </a:path>
              </a:pathLst>
            </a:custGeom>
            <a:solidFill>
              <a:srgbClr val="3A3838">
                <a:alpha val="30195"/>
              </a:srgbClr>
            </a:solidFill>
          </p:spPr>
          <p:txBody>
            <a:bodyPr wrap="square" lIns="0" tIns="0" rIns="0" bIns="0" rtlCol="0"/>
            <a:lstStyle/>
            <a:p>
              <a:endParaRPr/>
            </a:p>
          </p:txBody>
        </p:sp>
        <p:pic>
          <p:nvPicPr>
            <p:cNvPr id="98" name="object 98"/>
            <p:cNvPicPr/>
            <p:nvPr/>
          </p:nvPicPr>
          <p:blipFill>
            <a:blip r:embed="rId7" cstate="print"/>
            <a:stretch>
              <a:fillRect/>
            </a:stretch>
          </p:blipFill>
          <p:spPr>
            <a:xfrm>
              <a:off x="10931016" y="3579571"/>
              <a:ext cx="179831" cy="169468"/>
            </a:xfrm>
            <a:prstGeom prst="rect">
              <a:avLst/>
            </a:prstGeom>
          </p:spPr>
        </p:pic>
      </p:grpSp>
      <p:grpSp>
        <p:nvGrpSpPr>
          <p:cNvPr id="99" name="object 99"/>
          <p:cNvGrpSpPr/>
          <p:nvPr/>
        </p:nvGrpSpPr>
        <p:grpSpPr>
          <a:xfrm>
            <a:off x="10616183" y="4116349"/>
            <a:ext cx="711835" cy="711835"/>
            <a:chOff x="10616183" y="4116349"/>
            <a:chExt cx="711835" cy="711835"/>
          </a:xfrm>
        </p:grpSpPr>
        <p:pic>
          <p:nvPicPr>
            <p:cNvPr id="100" name="object 100"/>
            <p:cNvPicPr/>
            <p:nvPr/>
          </p:nvPicPr>
          <p:blipFill>
            <a:blip r:embed="rId8" cstate="print"/>
            <a:stretch>
              <a:fillRect/>
            </a:stretch>
          </p:blipFill>
          <p:spPr>
            <a:xfrm>
              <a:off x="10616183" y="4116349"/>
              <a:ext cx="711682" cy="711682"/>
            </a:xfrm>
            <a:prstGeom prst="rect">
              <a:avLst/>
            </a:prstGeom>
          </p:spPr>
        </p:pic>
        <p:pic>
          <p:nvPicPr>
            <p:cNvPr id="101" name="object 101"/>
            <p:cNvPicPr/>
            <p:nvPr/>
          </p:nvPicPr>
          <p:blipFill>
            <a:blip r:embed="rId42" cstate="print"/>
            <a:stretch>
              <a:fillRect/>
            </a:stretch>
          </p:blipFill>
          <p:spPr>
            <a:xfrm>
              <a:off x="10794491" y="4296118"/>
              <a:ext cx="355053" cy="394754"/>
            </a:xfrm>
            <a:prstGeom prst="rect">
              <a:avLst/>
            </a:prstGeom>
          </p:spPr>
        </p:pic>
        <p:sp>
          <p:nvSpPr>
            <p:cNvPr id="102" name="object 102"/>
            <p:cNvSpPr/>
            <p:nvPr/>
          </p:nvSpPr>
          <p:spPr>
            <a:xfrm>
              <a:off x="10669523" y="4131564"/>
              <a:ext cx="609600" cy="609600"/>
            </a:xfrm>
            <a:custGeom>
              <a:avLst/>
              <a:gdLst/>
              <a:ahLst/>
              <a:cxnLst/>
              <a:rect l="l" t="t" r="r" b="b"/>
              <a:pathLst>
                <a:path w="609600" h="609600">
                  <a:moveTo>
                    <a:pt x="508000" y="0"/>
                  </a:moveTo>
                  <a:lnTo>
                    <a:pt x="101600" y="0"/>
                  </a:lnTo>
                  <a:lnTo>
                    <a:pt x="62043" y="7981"/>
                  </a:lnTo>
                  <a:lnTo>
                    <a:pt x="29749" y="29749"/>
                  </a:lnTo>
                  <a:lnTo>
                    <a:pt x="7981" y="62043"/>
                  </a:lnTo>
                  <a:lnTo>
                    <a:pt x="0" y="101600"/>
                  </a:lnTo>
                  <a:lnTo>
                    <a:pt x="0" y="508000"/>
                  </a:lnTo>
                  <a:lnTo>
                    <a:pt x="7981" y="547556"/>
                  </a:lnTo>
                  <a:lnTo>
                    <a:pt x="29749" y="579850"/>
                  </a:lnTo>
                  <a:lnTo>
                    <a:pt x="62043" y="601618"/>
                  </a:lnTo>
                  <a:lnTo>
                    <a:pt x="101600" y="609600"/>
                  </a:lnTo>
                  <a:lnTo>
                    <a:pt x="508000" y="609600"/>
                  </a:lnTo>
                  <a:lnTo>
                    <a:pt x="547556" y="601618"/>
                  </a:lnTo>
                  <a:lnTo>
                    <a:pt x="579850" y="579850"/>
                  </a:lnTo>
                  <a:lnTo>
                    <a:pt x="601618" y="547556"/>
                  </a:lnTo>
                  <a:lnTo>
                    <a:pt x="609600" y="508000"/>
                  </a:lnTo>
                  <a:lnTo>
                    <a:pt x="609600" y="101600"/>
                  </a:lnTo>
                  <a:lnTo>
                    <a:pt x="601618" y="62043"/>
                  </a:lnTo>
                  <a:lnTo>
                    <a:pt x="579850" y="29749"/>
                  </a:lnTo>
                  <a:lnTo>
                    <a:pt x="547556" y="7981"/>
                  </a:lnTo>
                  <a:lnTo>
                    <a:pt x="508000" y="0"/>
                  </a:lnTo>
                  <a:close/>
                </a:path>
              </a:pathLst>
            </a:custGeom>
            <a:solidFill>
              <a:srgbClr val="3A3838">
                <a:alpha val="30195"/>
              </a:srgbClr>
            </a:solidFill>
          </p:spPr>
          <p:txBody>
            <a:bodyPr wrap="square" lIns="0" tIns="0" rIns="0" bIns="0" rtlCol="0"/>
            <a:lstStyle/>
            <a:p>
              <a:endParaRPr/>
            </a:p>
          </p:txBody>
        </p:sp>
        <p:pic>
          <p:nvPicPr>
            <p:cNvPr id="103" name="object 103"/>
            <p:cNvPicPr/>
            <p:nvPr/>
          </p:nvPicPr>
          <p:blipFill>
            <a:blip r:embed="rId43" cstate="print"/>
            <a:stretch>
              <a:fillRect/>
            </a:stretch>
          </p:blipFill>
          <p:spPr>
            <a:xfrm>
              <a:off x="10932540" y="4352290"/>
              <a:ext cx="170688" cy="169163"/>
            </a:xfrm>
            <a:prstGeom prst="rect">
              <a:avLst/>
            </a:prstGeom>
          </p:spPr>
        </p:pic>
      </p:grpSp>
      <p:grpSp>
        <p:nvGrpSpPr>
          <p:cNvPr id="104" name="object 104"/>
          <p:cNvGrpSpPr/>
          <p:nvPr/>
        </p:nvGrpSpPr>
        <p:grpSpPr>
          <a:xfrm>
            <a:off x="3297935" y="3343681"/>
            <a:ext cx="713740" cy="711835"/>
            <a:chOff x="3297935" y="3343681"/>
            <a:chExt cx="713740" cy="711835"/>
          </a:xfrm>
        </p:grpSpPr>
        <p:pic>
          <p:nvPicPr>
            <p:cNvPr id="105" name="object 105"/>
            <p:cNvPicPr/>
            <p:nvPr/>
          </p:nvPicPr>
          <p:blipFill>
            <a:blip r:embed="rId3" cstate="print"/>
            <a:stretch>
              <a:fillRect/>
            </a:stretch>
          </p:blipFill>
          <p:spPr>
            <a:xfrm>
              <a:off x="3297935" y="3343681"/>
              <a:ext cx="713257" cy="711682"/>
            </a:xfrm>
            <a:prstGeom prst="rect">
              <a:avLst/>
            </a:prstGeom>
          </p:spPr>
        </p:pic>
        <p:pic>
          <p:nvPicPr>
            <p:cNvPr id="106" name="object 106"/>
            <p:cNvPicPr/>
            <p:nvPr/>
          </p:nvPicPr>
          <p:blipFill>
            <a:blip r:embed="rId44" cstate="print"/>
            <a:stretch>
              <a:fillRect/>
            </a:stretch>
          </p:blipFill>
          <p:spPr>
            <a:xfrm>
              <a:off x="3442715" y="3523450"/>
              <a:ext cx="422186" cy="394754"/>
            </a:xfrm>
            <a:prstGeom prst="rect">
              <a:avLst/>
            </a:prstGeom>
          </p:spPr>
        </p:pic>
        <p:sp>
          <p:nvSpPr>
            <p:cNvPr id="107" name="object 107"/>
            <p:cNvSpPr/>
            <p:nvPr/>
          </p:nvSpPr>
          <p:spPr>
            <a:xfrm>
              <a:off x="3351275" y="3358896"/>
              <a:ext cx="611505" cy="609600"/>
            </a:xfrm>
            <a:custGeom>
              <a:avLst/>
              <a:gdLst/>
              <a:ahLst/>
              <a:cxnLst/>
              <a:rect l="l" t="t" r="r" b="b"/>
              <a:pathLst>
                <a:path w="611504" h="609600">
                  <a:moveTo>
                    <a:pt x="509524" y="0"/>
                  </a:moveTo>
                  <a:lnTo>
                    <a:pt x="101600" y="0"/>
                  </a:lnTo>
                  <a:lnTo>
                    <a:pt x="62043" y="7981"/>
                  </a:lnTo>
                  <a:lnTo>
                    <a:pt x="29749" y="29749"/>
                  </a:lnTo>
                  <a:lnTo>
                    <a:pt x="7981" y="62043"/>
                  </a:lnTo>
                  <a:lnTo>
                    <a:pt x="0" y="101600"/>
                  </a:lnTo>
                  <a:lnTo>
                    <a:pt x="0" y="507999"/>
                  </a:lnTo>
                  <a:lnTo>
                    <a:pt x="7981" y="547556"/>
                  </a:lnTo>
                  <a:lnTo>
                    <a:pt x="29749" y="579850"/>
                  </a:lnTo>
                  <a:lnTo>
                    <a:pt x="62043" y="601618"/>
                  </a:lnTo>
                  <a:lnTo>
                    <a:pt x="101600" y="609599"/>
                  </a:lnTo>
                  <a:lnTo>
                    <a:pt x="509524" y="609599"/>
                  </a:lnTo>
                  <a:lnTo>
                    <a:pt x="549080" y="601618"/>
                  </a:lnTo>
                  <a:lnTo>
                    <a:pt x="581374" y="579850"/>
                  </a:lnTo>
                  <a:lnTo>
                    <a:pt x="603142" y="547556"/>
                  </a:lnTo>
                  <a:lnTo>
                    <a:pt x="611124" y="507999"/>
                  </a:lnTo>
                  <a:lnTo>
                    <a:pt x="611124" y="101600"/>
                  </a:lnTo>
                  <a:lnTo>
                    <a:pt x="603142" y="62043"/>
                  </a:lnTo>
                  <a:lnTo>
                    <a:pt x="581374" y="29749"/>
                  </a:lnTo>
                  <a:lnTo>
                    <a:pt x="549080" y="7981"/>
                  </a:lnTo>
                  <a:lnTo>
                    <a:pt x="509524" y="0"/>
                  </a:lnTo>
                  <a:close/>
                </a:path>
              </a:pathLst>
            </a:custGeom>
            <a:solidFill>
              <a:srgbClr val="3A3838">
                <a:alpha val="30195"/>
              </a:srgbClr>
            </a:solidFill>
          </p:spPr>
          <p:txBody>
            <a:bodyPr wrap="square" lIns="0" tIns="0" rIns="0" bIns="0" rtlCol="0"/>
            <a:lstStyle/>
            <a:p>
              <a:endParaRPr/>
            </a:p>
          </p:txBody>
        </p:sp>
        <p:pic>
          <p:nvPicPr>
            <p:cNvPr id="108" name="object 108"/>
            <p:cNvPicPr/>
            <p:nvPr/>
          </p:nvPicPr>
          <p:blipFill>
            <a:blip r:embed="rId45" cstate="print"/>
            <a:stretch>
              <a:fillRect/>
            </a:stretch>
          </p:blipFill>
          <p:spPr>
            <a:xfrm>
              <a:off x="3580764" y="3579571"/>
              <a:ext cx="228600" cy="169468"/>
            </a:xfrm>
            <a:prstGeom prst="rect">
              <a:avLst/>
            </a:prstGeom>
          </p:spPr>
        </p:pic>
      </p:grpSp>
      <p:grpSp>
        <p:nvGrpSpPr>
          <p:cNvPr id="109" name="object 109"/>
          <p:cNvGrpSpPr/>
          <p:nvPr/>
        </p:nvGrpSpPr>
        <p:grpSpPr>
          <a:xfrm>
            <a:off x="3297935" y="4116349"/>
            <a:ext cx="713740" cy="711835"/>
            <a:chOff x="3297935" y="4116349"/>
            <a:chExt cx="713740" cy="711835"/>
          </a:xfrm>
        </p:grpSpPr>
        <p:pic>
          <p:nvPicPr>
            <p:cNvPr id="110" name="object 110"/>
            <p:cNvPicPr/>
            <p:nvPr/>
          </p:nvPicPr>
          <p:blipFill>
            <a:blip r:embed="rId3" cstate="print"/>
            <a:stretch>
              <a:fillRect/>
            </a:stretch>
          </p:blipFill>
          <p:spPr>
            <a:xfrm>
              <a:off x="3297935" y="4116349"/>
              <a:ext cx="713257" cy="711682"/>
            </a:xfrm>
            <a:prstGeom prst="rect">
              <a:avLst/>
            </a:prstGeom>
          </p:spPr>
        </p:pic>
        <p:pic>
          <p:nvPicPr>
            <p:cNvPr id="111" name="object 111"/>
            <p:cNvPicPr/>
            <p:nvPr/>
          </p:nvPicPr>
          <p:blipFill>
            <a:blip r:embed="rId46" cstate="print"/>
            <a:stretch>
              <a:fillRect/>
            </a:stretch>
          </p:blipFill>
          <p:spPr>
            <a:xfrm>
              <a:off x="3432047" y="4296118"/>
              <a:ext cx="443484" cy="394754"/>
            </a:xfrm>
            <a:prstGeom prst="rect">
              <a:avLst/>
            </a:prstGeom>
          </p:spPr>
        </p:pic>
        <p:sp>
          <p:nvSpPr>
            <p:cNvPr id="112" name="object 112"/>
            <p:cNvSpPr/>
            <p:nvPr/>
          </p:nvSpPr>
          <p:spPr>
            <a:xfrm>
              <a:off x="3351275" y="4131564"/>
              <a:ext cx="611505" cy="609600"/>
            </a:xfrm>
            <a:custGeom>
              <a:avLst/>
              <a:gdLst/>
              <a:ahLst/>
              <a:cxnLst/>
              <a:rect l="l" t="t" r="r" b="b"/>
              <a:pathLst>
                <a:path w="611504" h="609600">
                  <a:moveTo>
                    <a:pt x="509524" y="0"/>
                  </a:moveTo>
                  <a:lnTo>
                    <a:pt x="101600" y="0"/>
                  </a:lnTo>
                  <a:lnTo>
                    <a:pt x="62043" y="7981"/>
                  </a:lnTo>
                  <a:lnTo>
                    <a:pt x="29749" y="29749"/>
                  </a:lnTo>
                  <a:lnTo>
                    <a:pt x="7981" y="62043"/>
                  </a:lnTo>
                  <a:lnTo>
                    <a:pt x="0" y="101600"/>
                  </a:lnTo>
                  <a:lnTo>
                    <a:pt x="0" y="508000"/>
                  </a:lnTo>
                  <a:lnTo>
                    <a:pt x="7981" y="547556"/>
                  </a:lnTo>
                  <a:lnTo>
                    <a:pt x="29749" y="579850"/>
                  </a:lnTo>
                  <a:lnTo>
                    <a:pt x="62043" y="601618"/>
                  </a:lnTo>
                  <a:lnTo>
                    <a:pt x="101600" y="609600"/>
                  </a:lnTo>
                  <a:lnTo>
                    <a:pt x="509524" y="609600"/>
                  </a:lnTo>
                  <a:lnTo>
                    <a:pt x="549080" y="601618"/>
                  </a:lnTo>
                  <a:lnTo>
                    <a:pt x="581374" y="579850"/>
                  </a:lnTo>
                  <a:lnTo>
                    <a:pt x="603142" y="547556"/>
                  </a:lnTo>
                  <a:lnTo>
                    <a:pt x="611124" y="508000"/>
                  </a:lnTo>
                  <a:lnTo>
                    <a:pt x="611124" y="101600"/>
                  </a:lnTo>
                  <a:lnTo>
                    <a:pt x="603142" y="62043"/>
                  </a:lnTo>
                  <a:lnTo>
                    <a:pt x="581374" y="29749"/>
                  </a:lnTo>
                  <a:lnTo>
                    <a:pt x="549080" y="7981"/>
                  </a:lnTo>
                  <a:lnTo>
                    <a:pt x="509524" y="0"/>
                  </a:lnTo>
                  <a:close/>
                </a:path>
              </a:pathLst>
            </a:custGeom>
            <a:solidFill>
              <a:srgbClr val="3A3838">
                <a:alpha val="30195"/>
              </a:srgbClr>
            </a:solidFill>
          </p:spPr>
          <p:txBody>
            <a:bodyPr wrap="square" lIns="0" tIns="0" rIns="0" bIns="0" rtlCol="0"/>
            <a:lstStyle/>
            <a:p>
              <a:endParaRPr/>
            </a:p>
          </p:txBody>
        </p:sp>
        <p:pic>
          <p:nvPicPr>
            <p:cNvPr id="113" name="object 113"/>
            <p:cNvPicPr/>
            <p:nvPr/>
          </p:nvPicPr>
          <p:blipFill>
            <a:blip r:embed="rId47" cstate="print"/>
            <a:stretch>
              <a:fillRect/>
            </a:stretch>
          </p:blipFill>
          <p:spPr>
            <a:xfrm>
              <a:off x="3570096" y="4352290"/>
              <a:ext cx="260603" cy="169163"/>
            </a:xfrm>
            <a:prstGeom prst="rect">
              <a:avLst/>
            </a:prstGeom>
          </p:spPr>
        </p:pic>
      </p:grpSp>
      <p:grpSp>
        <p:nvGrpSpPr>
          <p:cNvPr id="114" name="object 114"/>
          <p:cNvGrpSpPr/>
          <p:nvPr/>
        </p:nvGrpSpPr>
        <p:grpSpPr>
          <a:xfrm>
            <a:off x="4111752" y="3343681"/>
            <a:ext cx="711835" cy="711835"/>
            <a:chOff x="4111752" y="3343681"/>
            <a:chExt cx="711835" cy="711835"/>
          </a:xfrm>
        </p:grpSpPr>
        <p:pic>
          <p:nvPicPr>
            <p:cNvPr id="115" name="object 115"/>
            <p:cNvPicPr/>
            <p:nvPr/>
          </p:nvPicPr>
          <p:blipFill>
            <a:blip r:embed="rId8" cstate="print"/>
            <a:stretch>
              <a:fillRect/>
            </a:stretch>
          </p:blipFill>
          <p:spPr>
            <a:xfrm>
              <a:off x="4111752" y="3343681"/>
              <a:ext cx="711682" cy="711682"/>
            </a:xfrm>
            <a:prstGeom prst="rect">
              <a:avLst/>
            </a:prstGeom>
          </p:spPr>
        </p:pic>
        <p:pic>
          <p:nvPicPr>
            <p:cNvPr id="116" name="object 116"/>
            <p:cNvPicPr/>
            <p:nvPr/>
          </p:nvPicPr>
          <p:blipFill>
            <a:blip r:embed="rId48" cstate="print"/>
            <a:stretch>
              <a:fillRect/>
            </a:stretch>
          </p:blipFill>
          <p:spPr>
            <a:xfrm>
              <a:off x="4258056" y="3523450"/>
              <a:ext cx="420674" cy="394754"/>
            </a:xfrm>
            <a:prstGeom prst="rect">
              <a:avLst/>
            </a:prstGeom>
          </p:spPr>
        </p:pic>
        <p:sp>
          <p:nvSpPr>
            <p:cNvPr id="117" name="object 117"/>
            <p:cNvSpPr/>
            <p:nvPr/>
          </p:nvSpPr>
          <p:spPr>
            <a:xfrm>
              <a:off x="4165092" y="3358896"/>
              <a:ext cx="609600" cy="609600"/>
            </a:xfrm>
            <a:custGeom>
              <a:avLst/>
              <a:gdLst/>
              <a:ahLst/>
              <a:cxnLst/>
              <a:rect l="l" t="t" r="r" b="b"/>
              <a:pathLst>
                <a:path w="609600" h="609600">
                  <a:moveTo>
                    <a:pt x="508000" y="0"/>
                  </a:moveTo>
                  <a:lnTo>
                    <a:pt x="101600" y="0"/>
                  </a:lnTo>
                  <a:lnTo>
                    <a:pt x="62043" y="7981"/>
                  </a:lnTo>
                  <a:lnTo>
                    <a:pt x="29749" y="29749"/>
                  </a:lnTo>
                  <a:lnTo>
                    <a:pt x="7981" y="62043"/>
                  </a:lnTo>
                  <a:lnTo>
                    <a:pt x="0" y="101600"/>
                  </a:lnTo>
                  <a:lnTo>
                    <a:pt x="0" y="507999"/>
                  </a:lnTo>
                  <a:lnTo>
                    <a:pt x="7981" y="547556"/>
                  </a:lnTo>
                  <a:lnTo>
                    <a:pt x="29749" y="579850"/>
                  </a:lnTo>
                  <a:lnTo>
                    <a:pt x="62043" y="601618"/>
                  </a:lnTo>
                  <a:lnTo>
                    <a:pt x="101600" y="609599"/>
                  </a:lnTo>
                  <a:lnTo>
                    <a:pt x="508000" y="609599"/>
                  </a:lnTo>
                  <a:lnTo>
                    <a:pt x="547556" y="601618"/>
                  </a:lnTo>
                  <a:lnTo>
                    <a:pt x="579850" y="579850"/>
                  </a:lnTo>
                  <a:lnTo>
                    <a:pt x="601618" y="547556"/>
                  </a:lnTo>
                  <a:lnTo>
                    <a:pt x="609600" y="507999"/>
                  </a:lnTo>
                  <a:lnTo>
                    <a:pt x="609600" y="101600"/>
                  </a:lnTo>
                  <a:lnTo>
                    <a:pt x="601618" y="62043"/>
                  </a:lnTo>
                  <a:lnTo>
                    <a:pt x="579850" y="29749"/>
                  </a:lnTo>
                  <a:lnTo>
                    <a:pt x="547556" y="7981"/>
                  </a:lnTo>
                  <a:lnTo>
                    <a:pt x="508000" y="0"/>
                  </a:lnTo>
                  <a:close/>
                </a:path>
              </a:pathLst>
            </a:custGeom>
            <a:solidFill>
              <a:srgbClr val="3A3838">
                <a:alpha val="30195"/>
              </a:srgbClr>
            </a:solidFill>
          </p:spPr>
          <p:txBody>
            <a:bodyPr wrap="square" lIns="0" tIns="0" rIns="0" bIns="0" rtlCol="0"/>
            <a:lstStyle/>
            <a:p>
              <a:endParaRPr/>
            </a:p>
          </p:txBody>
        </p:sp>
        <p:pic>
          <p:nvPicPr>
            <p:cNvPr id="118" name="object 118"/>
            <p:cNvPicPr/>
            <p:nvPr/>
          </p:nvPicPr>
          <p:blipFill>
            <a:blip r:embed="rId49" cstate="print"/>
            <a:stretch>
              <a:fillRect/>
            </a:stretch>
          </p:blipFill>
          <p:spPr>
            <a:xfrm>
              <a:off x="4395216" y="3579571"/>
              <a:ext cx="226313" cy="169468"/>
            </a:xfrm>
            <a:prstGeom prst="rect">
              <a:avLst/>
            </a:prstGeom>
          </p:spPr>
        </p:pic>
      </p:grpSp>
      <p:grpSp>
        <p:nvGrpSpPr>
          <p:cNvPr id="119" name="object 119"/>
          <p:cNvGrpSpPr/>
          <p:nvPr/>
        </p:nvGrpSpPr>
        <p:grpSpPr>
          <a:xfrm>
            <a:off x="4111752" y="4116349"/>
            <a:ext cx="711835" cy="711835"/>
            <a:chOff x="4111752" y="4116349"/>
            <a:chExt cx="711835" cy="711835"/>
          </a:xfrm>
        </p:grpSpPr>
        <p:pic>
          <p:nvPicPr>
            <p:cNvPr id="120" name="object 120"/>
            <p:cNvPicPr/>
            <p:nvPr/>
          </p:nvPicPr>
          <p:blipFill>
            <a:blip r:embed="rId8" cstate="print"/>
            <a:stretch>
              <a:fillRect/>
            </a:stretch>
          </p:blipFill>
          <p:spPr>
            <a:xfrm>
              <a:off x="4111752" y="4116349"/>
              <a:ext cx="711682" cy="711682"/>
            </a:xfrm>
            <a:prstGeom prst="rect">
              <a:avLst/>
            </a:prstGeom>
          </p:spPr>
        </p:pic>
        <p:pic>
          <p:nvPicPr>
            <p:cNvPr id="121" name="object 121"/>
            <p:cNvPicPr/>
            <p:nvPr/>
          </p:nvPicPr>
          <p:blipFill>
            <a:blip r:embed="rId50" cstate="print"/>
            <a:stretch>
              <a:fillRect/>
            </a:stretch>
          </p:blipFill>
          <p:spPr>
            <a:xfrm>
              <a:off x="4247388" y="4296118"/>
              <a:ext cx="440461" cy="394754"/>
            </a:xfrm>
            <a:prstGeom prst="rect">
              <a:avLst/>
            </a:prstGeom>
          </p:spPr>
        </p:pic>
        <p:sp>
          <p:nvSpPr>
            <p:cNvPr id="122" name="object 122"/>
            <p:cNvSpPr/>
            <p:nvPr/>
          </p:nvSpPr>
          <p:spPr>
            <a:xfrm>
              <a:off x="4165092" y="4131564"/>
              <a:ext cx="609600" cy="609600"/>
            </a:xfrm>
            <a:custGeom>
              <a:avLst/>
              <a:gdLst/>
              <a:ahLst/>
              <a:cxnLst/>
              <a:rect l="l" t="t" r="r" b="b"/>
              <a:pathLst>
                <a:path w="609600" h="609600">
                  <a:moveTo>
                    <a:pt x="508000" y="0"/>
                  </a:moveTo>
                  <a:lnTo>
                    <a:pt x="101600" y="0"/>
                  </a:lnTo>
                  <a:lnTo>
                    <a:pt x="62043" y="7981"/>
                  </a:lnTo>
                  <a:lnTo>
                    <a:pt x="29749" y="29749"/>
                  </a:lnTo>
                  <a:lnTo>
                    <a:pt x="7981" y="62043"/>
                  </a:lnTo>
                  <a:lnTo>
                    <a:pt x="0" y="101600"/>
                  </a:lnTo>
                  <a:lnTo>
                    <a:pt x="0" y="508000"/>
                  </a:lnTo>
                  <a:lnTo>
                    <a:pt x="7981" y="547556"/>
                  </a:lnTo>
                  <a:lnTo>
                    <a:pt x="29749" y="579850"/>
                  </a:lnTo>
                  <a:lnTo>
                    <a:pt x="62043" y="601618"/>
                  </a:lnTo>
                  <a:lnTo>
                    <a:pt x="101600" y="609600"/>
                  </a:lnTo>
                  <a:lnTo>
                    <a:pt x="508000" y="609600"/>
                  </a:lnTo>
                  <a:lnTo>
                    <a:pt x="547556" y="601618"/>
                  </a:lnTo>
                  <a:lnTo>
                    <a:pt x="579850" y="579850"/>
                  </a:lnTo>
                  <a:lnTo>
                    <a:pt x="601618" y="547556"/>
                  </a:lnTo>
                  <a:lnTo>
                    <a:pt x="609600" y="508000"/>
                  </a:lnTo>
                  <a:lnTo>
                    <a:pt x="609600" y="101600"/>
                  </a:lnTo>
                  <a:lnTo>
                    <a:pt x="601618" y="62043"/>
                  </a:lnTo>
                  <a:lnTo>
                    <a:pt x="579850" y="29749"/>
                  </a:lnTo>
                  <a:lnTo>
                    <a:pt x="547556" y="7981"/>
                  </a:lnTo>
                  <a:lnTo>
                    <a:pt x="508000" y="0"/>
                  </a:lnTo>
                  <a:close/>
                </a:path>
              </a:pathLst>
            </a:custGeom>
            <a:solidFill>
              <a:srgbClr val="3A3838">
                <a:alpha val="30195"/>
              </a:srgbClr>
            </a:solidFill>
          </p:spPr>
          <p:txBody>
            <a:bodyPr wrap="square" lIns="0" tIns="0" rIns="0" bIns="0" rtlCol="0"/>
            <a:lstStyle/>
            <a:p>
              <a:endParaRPr/>
            </a:p>
          </p:txBody>
        </p:sp>
        <p:pic>
          <p:nvPicPr>
            <p:cNvPr id="123" name="object 123"/>
            <p:cNvPicPr/>
            <p:nvPr/>
          </p:nvPicPr>
          <p:blipFill>
            <a:blip r:embed="rId51" cstate="print"/>
            <a:stretch>
              <a:fillRect/>
            </a:stretch>
          </p:blipFill>
          <p:spPr>
            <a:xfrm>
              <a:off x="4384548" y="4352290"/>
              <a:ext cx="256032" cy="169163"/>
            </a:xfrm>
            <a:prstGeom prst="rect">
              <a:avLst/>
            </a:prstGeom>
          </p:spPr>
        </p:pic>
      </p:grpSp>
      <p:grpSp>
        <p:nvGrpSpPr>
          <p:cNvPr id="124" name="object 124"/>
          <p:cNvGrpSpPr/>
          <p:nvPr/>
        </p:nvGrpSpPr>
        <p:grpSpPr>
          <a:xfrm>
            <a:off x="7363968" y="3343681"/>
            <a:ext cx="711835" cy="711835"/>
            <a:chOff x="7363968" y="3343681"/>
            <a:chExt cx="711835" cy="711835"/>
          </a:xfrm>
        </p:grpSpPr>
        <p:pic>
          <p:nvPicPr>
            <p:cNvPr id="125" name="object 125"/>
            <p:cNvPicPr/>
            <p:nvPr/>
          </p:nvPicPr>
          <p:blipFill>
            <a:blip r:embed="rId8" cstate="print"/>
            <a:stretch>
              <a:fillRect/>
            </a:stretch>
          </p:blipFill>
          <p:spPr>
            <a:xfrm>
              <a:off x="7363968" y="3343681"/>
              <a:ext cx="711682" cy="711682"/>
            </a:xfrm>
            <a:prstGeom prst="rect">
              <a:avLst/>
            </a:prstGeom>
          </p:spPr>
        </p:pic>
        <p:pic>
          <p:nvPicPr>
            <p:cNvPr id="126" name="object 126"/>
            <p:cNvPicPr/>
            <p:nvPr/>
          </p:nvPicPr>
          <p:blipFill>
            <a:blip r:embed="rId52" cstate="print"/>
            <a:stretch>
              <a:fillRect/>
            </a:stretch>
          </p:blipFill>
          <p:spPr>
            <a:xfrm>
              <a:off x="7499604" y="3523450"/>
              <a:ext cx="441972" cy="394754"/>
            </a:xfrm>
            <a:prstGeom prst="rect">
              <a:avLst/>
            </a:prstGeom>
          </p:spPr>
        </p:pic>
        <p:sp>
          <p:nvSpPr>
            <p:cNvPr id="127" name="object 127"/>
            <p:cNvSpPr/>
            <p:nvPr/>
          </p:nvSpPr>
          <p:spPr>
            <a:xfrm>
              <a:off x="7417308" y="3358896"/>
              <a:ext cx="609600" cy="609600"/>
            </a:xfrm>
            <a:custGeom>
              <a:avLst/>
              <a:gdLst/>
              <a:ahLst/>
              <a:cxnLst/>
              <a:rect l="l" t="t" r="r" b="b"/>
              <a:pathLst>
                <a:path w="609600" h="609600">
                  <a:moveTo>
                    <a:pt x="508000" y="0"/>
                  </a:moveTo>
                  <a:lnTo>
                    <a:pt x="101600" y="0"/>
                  </a:lnTo>
                  <a:lnTo>
                    <a:pt x="62043" y="7981"/>
                  </a:lnTo>
                  <a:lnTo>
                    <a:pt x="29749" y="29749"/>
                  </a:lnTo>
                  <a:lnTo>
                    <a:pt x="7981" y="62043"/>
                  </a:lnTo>
                  <a:lnTo>
                    <a:pt x="0" y="101600"/>
                  </a:lnTo>
                  <a:lnTo>
                    <a:pt x="0" y="507999"/>
                  </a:lnTo>
                  <a:lnTo>
                    <a:pt x="7981" y="547556"/>
                  </a:lnTo>
                  <a:lnTo>
                    <a:pt x="29749" y="579850"/>
                  </a:lnTo>
                  <a:lnTo>
                    <a:pt x="62043" y="601618"/>
                  </a:lnTo>
                  <a:lnTo>
                    <a:pt x="101600" y="609599"/>
                  </a:lnTo>
                  <a:lnTo>
                    <a:pt x="508000" y="609599"/>
                  </a:lnTo>
                  <a:lnTo>
                    <a:pt x="547556" y="601618"/>
                  </a:lnTo>
                  <a:lnTo>
                    <a:pt x="579850" y="579850"/>
                  </a:lnTo>
                  <a:lnTo>
                    <a:pt x="601618" y="547556"/>
                  </a:lnTo>
                  <a:lnTo>
                    <a:pt x="609600" y="507999"/>
                  </a:lnTo>
                  <a:lnTo>
                    <a:pt x="609600" y="101600"/>
                  </a:lnTo>
                  <a:lnTo>
                    <a:pt x="601618" y="62043"/>
                  </a:lnTo>
                  <a:lnTo>
                    <a:pt x="579850" y="29749"/>
                  </a:lnTo>
                  <a:lnTo>
                    <a:pt x="547556" y="7981"/>
                  </a:lnTo>
                  <a:lnTo>
                    <a:pt x="508000" y="0"/>
                  </a:lnTo>
                  <a:close/>
                </a:path>
              </a:pathLst>
            </a:custGeom>
            <a:solidFill>
              <a:srgbClr val="3A3838">
                <a:alpha val="30195"/>
              </a:srgbClr>
            </a:solidFill>
          </p:spPr>
          <p:txBody>
            <a:bodyPr wrap="square" lIns="0" tIns="0" rIns="0" bIns="0" rtlCol="0"/>
            <a:lstStyle/>
            <a:p>
              <a:endParaRPr/>
            </a:p>
          </p:txBody>
        </p:sp>
        <p:pic>
          <p:nvPicPr>
            <p:cNvPr id="128" name="object 128"/>
            <p:cNvPicPr/>
            <p:nvPr/>
          </p:nvPicPr>
          <p:blipFill>
            <a:blip r:embed="rId53" cstate="print"/>
            <a:stretch>
              <a:fillRect/>
            </a:stretch>
          </p:blipFill>
          <p:spPr>
            <a:xfrm>
              <a:off x="7637399" y="3579571"/>
              <a:ext cx="258318" cy="169468"/>
            </a:xfrm>
            <a:prstGeom prst="rect">
              <a:avLst/>
            </a:prstGeom>
          </p:spPr>
        </p:pic>
      </p:grpSp>
      <p:grpSp>
        <p:nvGrpSpPr>
          <p:cNvPr id="129" name="object 129"/>
          <p:cNvGrpSpPr/>
          <p:nvPr/>
        </p:nvGrpSpPr>
        <p:grpSpPr>
          <a:xfrm>
            <a:off x="7363968" y="4116349"/>
            <a:ext cx="711835" cy="711835"/>
            <a:chOff x="7363968" y="4116349"/>
            <a:chExt cx="711835" cy="711835"/>
          </a:xfrm>
        </p:grpSpPr>
        <p:pic>
          <p:nvPicPr>
            <p:cNvPr id="130" name="object 130"/>
            <p:cNvPicPr/>
            <p:nvPr/>
          </p:nvPicPr>
          <p:blipFill>
            <a:blip r:embed="rId8" cstate="print"/>
            <a:stretch>
              <a:fillRect/>
            </a:stretch>
          </p:blipFill>
          <p:spPr>
            <a:xfrm>
              <a:off x="7363968" y="4116349"/>
              <a:ext cx="711682" cy="711682"/>
            </a:xfrm>
            <a:prstGeom prst="rect">
              <a:avLst/>
            </a:prstGeom>
          </p:spPr>
        </p:pic>
        <p:pic>
          <p:nvPicPr>
            <p:cNvPr id="131" name="object 131"/>
            <p:cNvPicPr/>
            <p:nvPr/>
          </p:nvPicPr>
          <p:blipFill>
            <a:blip r:embed="rId54" cstate="print"/>
            <a:stretch>
              <a:fillRect/>
            </a:stretch>
          </p:blipFill>
          <p:spPr>
            <a:xfrm>
              <a:off x="7496556" y="4296118"/>
              <a:ext cx="448106" cy="394754"/>
            </a:xfrm>
            <a:prstGeom prst="rect">
              <a:avLst/>
            </a:prstGeom>
          </p:spPr>
        </p:pic>
        <p:sp>
          <p:nvSpPr>
            <p:cNvPr id="132" name="object 132"/>
            <p:cNvSpPr/>
            <p:nvPr/>
          </p:nvSpPr>
          <p:spPr>
            <a:xfrm>
              <a:off x="7417308" y="4131564"/>
              <a:ext cx="609600" cy="609600"/>
            </a:xfrm>
            <a:custGeom>
              <a:avLst/>
              <a:gdLst/>
              <a:ahLst/>
              <a:cxnLst/>
              <a:rect l="l" t="t" r="r" b="b"/>
              <a:pathLst>
                <a:path w="609600" h="609600">
                  <a:moveTo>
                    <a:pt x="508000" y="0"/>
                  </a:moveTo>
                  <a:lnTo>
                    <a:pt x="101600" y="0"/>
                  </a:lnTo>
                  <a:lnTo>
                    <a:pt x="62043" y="7981"/>
                  </a:lnTo>
                  <a:lnTo>
                    <a:pt x="29749" y="29749"/>
                  </a:lnTo>
                  <a:lnTo>
                    <a:pt x="7981" y="62043"/>
                  </a:lnTo>
                  <a:lnTo>
                    <a:pt x="0" y="101600"/>
                  </a:lnTo>
                  <a:lnTo>
                    <a:pt x="0" y="508000"/>
                  </a:lnTo>
                  <a:lnTo>
                    <a:pt x="7981" y="547556"/>
                  </a:lnTo>
                  <a:lnTo>
                    <a:pt x="29749" y="579850"/>
                  </a:lnTo>
                  <a:lnTo>
                    <a:pt x="62043" y="601618"/>
                  </a:lnTo>
                  <a:lnTo>
                    <a:pt x="101600" y="609600"/>
                  </a:lnTo>
                  <a:lnTo>
                    <a:pt x="508000" y="609600"/>
                  </a:lnTo>
                  <a:lnTo>
                    <a:pt x="547556" y="601618"/>
                  </a:lnTo>
                  <a:lnTo>
                    <a:pt x="579850" y="579850"/>
                  </a:lnTo>
                  <a:lnTo>
                    <a:pt x="601618" y="547556"/>
                  </a:lnTo>
                  <a:lnTo>
                    <a:pt x="609600" y="508000"/>
                  </a:lnTo>
                  <a:lnTo>
                    <a:pt x="609600" y="101600"/>
                  </a:lnTo>
                  <a:lnTo>
                    <a:pt x="601618" y="62043"/>
                  </a:lnTo>
                  <a:lnTo>
                    <a:pt x="579850" y="29749"/>
                  </a:lnTo>
                  <a:lnTo>
                    <a:pt x="547556" y="7981"/>
                  </a:lnTo>
                  <a:lnTo>
                    <a:pt x="508000" y="0"/>
                  </a:lnTo>
                  <a:close/>
                </a:path>
              </a:pathLst>
            </a:custGeom>
            <a:solidFill>
              <a:srgbClr val="3A3838">
                <a:alpha val="30195"/>
              </a:srgbClr>
            </a:solidFill>
          </p:spPr>
          <p:txBody>
            <a:bodyPr wrap="square" lIns="0" tIns="0" rIns="0" bIns="0" rtlCol="0"/>
            <a:lstStyle/>
            <a:p>
              <a:endParaRPr/>
            </a:p>
          </p:txBody>
        </p:sp>
        <p:pic>
          <p:nvPicPr>
            <p:cNvPr id="133" name="object 133"/>
            <p:cNvPicPr/>
            <p:nvPr/>
          </p:nvPicPr>
          <p:blipFill>
            <a:blip r:embed="rId55" cstate="print"/>
            <a:stretch>
              <a:fillRect/>
            </a:stretch>
          </p:blipFill>
          <p:spPr>
            <a:xfrm>
              <a:off x="7634351" y="4352290"/>
              <a:ext cx="267461" cy="169163"/>
            </a:xfrm>
            <a:prstGeom prst="rect">
              <a:avLst/>
            </a:prstGeom>
          </p:spPr>
        </p:pic>
      </p:grpSp>
      <p:grpSp>
        <p:nvGrpSpPr>
          <p:cNvPr id="134" name="object 134"/>
          <p:cNvGrpSpPr/>
          <p:nvPr/>
        </p:nvGrpSpPr>
        <p:grpSpPr>
          <a:xfrm>
            <a:off x="6550152" y="3343681"/>
            <a:ext cx="713740" cy="711835"/>
            <a:chOff x="6550152" y="3343681"/>
            <a:chExt cx="713740" cy="711835"/>
          </a:xfrm>
        </p:grpSpPr>
        <p:pic>
          <p:nvPicPr>
            <p:cNvPr id="135" name="object 135"/>
            <p:cNvPicPr/>
            <p:nvPr/>
          </p:nvPicPr>
          <p:blipFill>
            <a:blip r:embed="rId3" cstate="print"/>
            <a:stretch>
              <a:fillRect/>
            </a:stretch>
          </p:blipFill>
          <p:spPr>
            <a:xfrm>
              <a:off x="6550152" y="3343681"/>
              <a:ext cx="713257" cy="711682"/>
            </a:xfrm>
            <a:prstGeom prst="rect">
              <a:avLst/>
            </a:prstGeom>
          </p:spPr>
        </p:pic>
        <p:pic>
          <p:nvPicPr>
            <p:cNvPr id="136" name="object 136"/>
            <p:cNvPicPr/>
            <p:nvPr/>
          </p:nvPicPr>
          <p:blipFill>
            <a:blip r:embed="rId56" cstate="print"/>
            <a:stretch>
              <a:fillRect/>
            </a:stretch>
          </p:blipFill>
          <p:spPr>
            <a:xfrm>
              <a:off x="6688836" y="3523450"/>
              <a:ext cx="435851" cy="394754"/>
            </a:xfrm>
            <a:prstGeom prst="rect">
              <a:avLst/>
            </a:prstGeom>
          </p:spPr>
        </p:pic>
        <p:sp>
          <p:nvSpPr>
            <p:cNvPr id="137" name="object 137"/>
            <p:cNvSpPr/>
            <p:nvPr/>
          </p:nvSpPr>
          <p:spPr>
            <a:xfrm>
              <a:off x="6603492" y="3358896"/>
              <a:ext cx="611505" cy="609600"/>
            </a:xfrm>
            <a:custGeom>
              <a:avLst/>
              <a:gdLst/>
              <a:ahLst/>
              <a:cxnLst/>
              <a:rect l="l" t="t" r="r" b="b"/>
              <a:pathLst>
                <a:path w="611504" h="609600">
                  <a:moveTo>
                    <a:pt x="509524" y="0"/>
                  </a:moveTo>
                  <a:lnTo>
                    <a:pt x="101600" y="0"/>
                  </a:lnTo>
                  <a:lnTo>
                    <a:pt x="62043" y="7981"/>
                  </a:lnTo>
                  <a:lnTo>
                    <a:pt x="29749" y="29749"/>
                  </a:lnTo>
                  <a:lnTo>
                    <a:pt x="7981" y="62043"/>
                  </a:lnTo>
                  <a:lnTo>
                    <a:pt x="0" y="101600"/>
                  </a:lnTo>
                  <a:lnTo>
                    <a:pt x="0" y="507999"/>
                  </a:lnTo>
                  <a:lnTo>
                    <a:pt x="7981" y="547556"/>
                  </a:lnTo>
                  <a:lnTo>
                    <a:pt x="29749" y="579850"/>
                  </a:lnTo>
                  <a:lnTo>
                    <a:pt x="62043" y="601618"/>
                  </a:lnTo>
                  <a:lnTo>
                    <a:pt x="101600" y="609599"/>
                  </a:lnTo>
                  <a:lnTo>
                    <a:pt x="509524" y="609599"/>
                  </a:lnTo>
                  <a:lnTo>
                    <a:pt x="549080" y="601618"/>
                  </a:lnTo>
                  <a:lnTo>
                    <a:pt x="581374" y="579850"/>
                  </a:lnTo>
                  <a:lnTo>
                    <a:pt x="603142" y="547556"/>
                  </a:lnTo>
                  <a:lnTo>
                    <a:pt x="611124" y="507999"/>
                  </a:lnTo>
                  <a:lnTo>
                    <a:pt x="611124" y="101600"/>
                  </a:lnTo>
                  <a:lnTo>
                    <a:pt x="603142" y="62043"/>
                  </a:lnTo>
                  <a:lnTo>
                    <a:pt x="581374" y="29749"/>
                  </a:lnTo>
                  <a:lnTo>
                    <a:pt x="549080" y="7981"/>
                  </a:lnTo>
                  <a:lnTo>
                    <a:pt x="509524" y="0"/>
                  </a:lnTo>
                  <a:close/>
                </a:path>
              </a:pathLst>
            </a:custGeom>
            <a:solidFill>
              <a:srgbClr val="3A3838">
                <a:alpha val="30195"/>
              </a:srgbClr>
            </a:solidFill>
          </p:spPr>
          <p:txBody>
            <a:bodyPr wrap="square" lIns="0" tIns="0" rIns="0" bIns="0" rtlCol="0"/>
            <a:lstStyle/>
            <a:p>
              <a:endParaRPr/>
            </a:p>
          </p:txBody>
        </p:sp>
        <p:pic>
          <p:nvPicPr>
            <p:cNvPr id="138" name="object 138"/>
            <p:cNvPicPr/>
            <p:nvPr/>
          </p:nvPicPr>
          <p:blipFill>
            <a:blip r:embed="rId57" cstate="print"/>
            <a:stretch>
              <a:fillRect/>
            </a:stretch>
          </p:blipFill>
          <p:spPr>
            <a:xfrm>
              <a:off x="6827266" y="3579571"/>
              <a:ext cx="249174" cy="169468"/>
            </a:xfrm>
            <a:prstGeom prst="rect">
              <a:avLst/>
            </a:prstGeom>
          </p:spPr>
        </p:pic>
      </p:grpSp>
      <p:grpSp>
        <p:nvGrpSpPr>
          <p:cNvPr id="139" name="object 139"/>
          <p:cNvGrpSpPr/>
          <p:nvPr/>
        </p:nvGrpSpPr>
        <p:grpSpPr>
          <a:xfrm>
            <a:off x="6550152" y="4116349"/>
            <a:ext cx="713740" cy="711835"/>
            <a:chOff x="6550152" y="4116349"/>
            <a:chExt cx="713740" cy="711835"/>
          </a:xfrm>
        </p:grpSpPr>
        <p:pic>
          <p:nvPicPr>
            <p:cNvPr id="140" name="object 140"/>
            <p:cNvPicPr/>
            <p:nvPr/>
          </p:nvPicPr>
          <p:blipFill>
            <a:blip r:embed="rId3" cstate="print"/>
            <a:stretch>
              <a:fillRect/>
            </a:stretch>
          </p:blipFill>
          <p:spPr>
            <a:xfrm>
              <a:off x="6550152" y="4116349"/>
              <a:ext cx="713257" cy="711682"/>
            </a:xfrm>
            <a:prstGeom prst="rect">
              <a:avLst/>
            </a:prstGeom>
          </p:spPr>
        </p:pic>
        <p:pic>
          <p:nvPicPr>
            <p:cNvPr id="141" name="object 141"/>
            <p:cNvPicPr/>
            <p:nvPr/>
          </p:nvPicPr>
          <p:blipFill>
            <a:blip r:embed="rId58" cstate="print"/>
            <a:stretch>
              <a:fillRect/>
            </a:stretch>
          </p:blipFill>
          <p:spPr>
            <a:xfrm>
              <a:off x="6685788" y="4296118"/>
              <a:ext cx="441972" cy="394754"/>
            </a:xfrm>
            <a:prstGeom prst="rect">
              <a:avLst/>
            </a:prstGeom>
          </p:spPr>
        </p:pic>
        <p:sp>
          <p:nvSpPr>
            <p:cNvPr id="142" name="object 142"/>
            <p:cNvSpPr/>
            <p:nvPr/>
          </p:nvSpPr>
          <p:spPr>
            <a:xfrm>
              <a:off x="6603492" y="4131564"/>
              <a:ext cx="611505" cy="609600"/>
            </a:xfrm>
            <a:custGeom>
              <a:avLst/>
              <a:gdLst/>
              <a:ahLst/>
              <a:cxnLst/>
              <a:rect l="l" t="t" r="r" b="b"/>
              <a:pathLst>
                <a:path w="611504" h="609600">
                  <a:moveTo>
                    <a:pt x="509524" y="0"/>
                  </a:moveTo>
                  <a:lnTo>
                    <a:pt x="101600" y="0"/>
                  </a:lnTo>
                  <a:lnTo>
                    <a:pt x="62043" y="7981"/>
                  </a:lnTo>
                  <a:lnTo>
                    <a:pt x="29749" y="29749"/>
                  </a:lnTo>
                  <a:lnTo>
                    <a:pt x="7981" y="62043"/>
                  </a:lnTo>
                  <a:lnTo>
                    <a:pt x="0" y="101600"/>
                  </a:lnTo>
                  <a:lnTo>
                    <a:pt x="0" y="508000"/>
                  </a:lnTo>
                  <a:lnTo>
                    <a:pt x="7981" y="547556"/>
                  </a:lnTo>
                  <a:lnTo>
                    <a:pt x="29749" y="579850"/>
                  </a:lnTo>
                  <a:lnTo>
                    <a:pt x="62043" y="601618"/>
                  </a:lnTo>
                  <a:lnTo>
                    <a:pt x="101600" y="609600"/>
                  </a:lnTo>
                  <a:lnTo>
                    <a:pt x="509524" y="609600"/>
                  </a:lnTo>
                  <a:lnTo>
                    <a:pt x="549080" y="601618"/>
                  </a:lnTo>
                  <a:lnTo>
                    <a:pt x="581374" y="579850"/>
                  </a:lnTo>
                  <a:lnTo>
                    <a:pt x="603142" y="547556"/>
                  </a:lnTo>
                  <a:lnTo>
                    <a:pt x="611124" y="508000"/>
                  </a:lnTo>
                  <a:lnTo>
                    <a:pt x="611124" y="101600"/>
                  </a:lnTo>
                  <a:lnTo>
                    <a:pt x="603142" y="62043"/>
                  </a:lnTo>
                  <a:lnTo>
                    <a:pt x="581374" y="29749"/>
                  </a:lnTo>
                  <a:lnTo>
                    <a:pt x="549080" y="7981"/>
                  </a:lnTo>
                  <a:lnTo>
                    <a:pt x="509524" y="0"/>
                  </a:lnTo>
                  <a:close/>
                </a:path>
              </a:pathLst>
            </a:custGeom>
            <a:solidFill>
              <a:srgbClr val="3A3838">
                <a:alpha val="30195"/>
              </a:srgbClr>
            </a:solidFill>
          </p:spPr>
          <p:txBody>
            <a:bodyPr wrap="square" lIns="0" tIns="0" rIns="0" bIns="0" rtlCol="0"/>
            <a:lstStyle/>
            <a:p>
              <a:endParaRPr/>
            </a:p>
          </p:txBody>
        </p:sp>
        <p:pic>
          <p:nvPicPr>
            <p:cNvPr id="143" name="object 143"/>
            <p:cNvPicPr/>
            <p:nvPr/>
          </p:nvPicPr>
          <p:blipFill>
            <a:blip r:embed="rId59" cstate="print"/>
            <a:stretch>
              <a:fillRect/>
            </a:stretch>
          </p:blipFill>
          <p:spPr>
            <a:xfrm>
              <a:off x="6824218" y="4352290"/>
              <a:ext cx="258318" cy="169163"/>
            </a:xfrm>
            <a:prstGeom prst="rect">
              <a:avLst/>
            </a:prstGeom>
          </p:spPr>
        </p:pic>
      </p:grpSp>
      <p:grpSp>
        <p:nvGrpSpPr>
          <p:cNvPr id="144" name="object 144"/>
          <p:cNvGrpSpPr/>
          <p:nvPr/>
        </p:nvGrpSpPr>
        <p:grpSpPr>
          <a:xfrm>
            <a:off x="1671827" y="4911852"/>
            <a:ext cx="713740" cy="711835"/>
            <a:chOff x="1671827" y="4911852"/>
            <a:chExt cx="713740" cy="711835"/>
          </a:xfrm>
        </p:grpSpPr>
        <p:pic>
          <p:nvPicPr>
            <p:cNvPr id="145" name="object 145"/>
            <p:cNvPicPr/>
            <p:nvPr/>
          </p:nvPicPr>
          <p:blipFill>
            <a:blip r:embed="rId3" cstate="print"/>
            <a:stretch>
              <a:fillRect/>
            </a:stretch>
          </p:blipFill>
          <p:spPr>
            <a:xfrm>
              <a:off x="1671827" y="4911852"/>
              <a:ext cx="713257" cy="711682"/>
            </a:xfrm>
            <a:prstGeom prst="rect">
              <a:avLst/>
            </a:prstGeom>
          </p:spPr>
        </p:pic>
        <p:pic>
          <p:nvPicPr>
            <p:cNvPr id="146" name="object 146"/>
            <p:cNvPicPr/>
            <p:nvPr/>
          </p:nvPicPr>
          <p:blipFill>
            <a:blip r:embed="rId60" cstate="print"/>
            <a:stretch>
              <a:fillRect/>
            </a:stretch>
          </p:blipFill>
          <p:spPr>
            <a:xfrm>
              <a:off x="1850135" y="5090147"/>
              <a:ext cx="356666" cy="396252"/>
            </a:xfrm>
            <a:prstGeom prst="rect">
              <a:avLst/>
            </a:prstGeom>
          </p:spPr>
        </p:pic>
        <p:sp>
          <p:nvSpPr>
            <p:cNvPr id="147" name="object 147"/>
            <p:cNvSpPr/>
            <p:nvPr/>
          </p:nvSpPr>
          <p:spPr>
            <a:xfrm>
              <a:off x="1725167" y="4927092"/>
              <a:ext cx="611505" cy="609600"/>
            </a:xfrm>
            <a:custGeom>
              <a:avLst/>
              <a:gdLst/>
              <a:ahLst/>
              <a:cxnLst/>
              <a:rect l="l" t="t" r="r" b="b"/>
              <a:pathLst>
                <a:path w="611505" h="609600">
                  <a:moveTo>
                    <a:pt x="509524" y="0"/>
                  </a:moveTo>
                  <a:lnTo>
                    <a:pt x="101600" y="0"/>
                  </a:lnTo>
                  <a:lnTo>
                    <a:pt x="62043" y="7981"/>
                  </a:lnTo>
                  <a:lnTo>
                    <a:pt x="29749" y="29749"/>
                  </a:lnTo>
                  <a:lnTo>
                    <a:pt x="7981" y="62043"/>
                  </a:lnTo>
                  <a:lnTo>
                    <a:pt x="0" y="101599"/>
                  </a:lnTo>
                  <a:lnTo>
                    <a:pt x="0" y="507999"/>
                  </a:lnTo>
                  <a:lnTo>
                    <a:pt x="7981" y="547556"/>
                  </a:lnTo>
                  <a:lnTo>
                    <a:pt x="29749" y="579850"/>
                  </a:lnTo>
                  <a:lnTo>
                    <a:pt x="62043" y="601618"/>
                  </a:lnTo>
                  <a:lnTo>
                    <a:pt x="101600" y="609599"/>
                  </a:lnTo>
                  <a:lnTo>
                    <a:pt x="509524" y="609599"/>
                  </a:lnTo>
                  <a:lnTo>
                    <a:pt x="549080" y="601618"/>
                  </a:lnTo>
                  <a:lnTo>
                    <a:pt x="581374" y="579850"/>
                  </a:lnTo>
                  <a:lnTo>
                    <a:pt x="603142" y="547556"/>
                  </a:lnTo>
                  <a:lnTo>
                    <a:pt x="611124" y="507999"/>
                  </a:lnTo>
                  <a:lnTo>
                    <a:pt x="611124" y="101599"/>
                  </a:lnTo>
                  <a:lnTo>
                    <a:pt x="603142" y="62043"/>
                  </a:lnTo>
                  <a:lnTo>
                    <a:pt x="581374" y="29749"/>
                  </a:lnTo>
                  <a:lnTo>
                    <a:pt x="549080" y="7981"/>
                  </a:lnTo>
                  <a:lnTo>
                    <a:pt x="509524" y="0"/>
                  </a:lnTo>
                  <a:close/>
                </a:path>
              </a:pathLst>
            </a:custGeom>
            <a:solidFill>
              <a:srgbClr val="3A3838">
                <a:alpha val="30195"/>
              </a:srgbClr>
            </a:solidFill>
          </p:spPr>
          <p:txBody>
            <a:bodyPr wrap="square" lIns="0" tIns="0" rIns="0" bIns="0" rtlCol="0"/>
            <a:lstStyle/>
            <a:p>
              <a:endParaRPr/>
            </a:p>
          </p:txBody>
        </p:sp>
        <p:pic>
          <p:nvPicPr>
            <p:cNvPr id="148" name="object 148"/>
            <p:cNvPicPr/>
            <p:nvPr/>
          </p:nvPicPr>
          <p:blipFill>
            <a:blip r:embed="rId18" cstate="print"/>
            <a:stretch>
              <a:fillRect/>
            </a:stretch>
          </p:blipFill>
          <p:spPr>
            <a:xfrm>
              <a:off x="1987930" y="5147437"/>
              <a:ext cx="173736" cy="169163"/>
            </a:xfrm>
            <a:prstGeom prst="rect">
              <a:avLst/>
            </a:prstGeom>
          </p:spPr>
        </p:pic>
      </p:grpSp>
      <p:grpSp>
        <p:nvGrpSpPr>
          <p:cNvPr id="149" name="object 149"/>
          <p:cNvGrpSpPr/>
          <p:nvPr/>
        </p:nvGrpSpPr>
        <p:grpSpPr>
          <a:xfrm>
            <a:off x="1671827" y="5684520"/>
            <a:ext cx="713740" cy="711835"/>
            <a:chOff x="1671827" y="5684520"/>
            <a:chExt cx="713740" cy="711835"/>
          </a:xfrm>
        </p:grpSpPr>
        <p:pic>
          <p:nvPicPr>
            <p:cNvPr id="150" name="object 150"/>
            <p:cNvPicPr/>
            <p:nvPr/>
          </p:nvPicPr>
          <p:blipFill>
            <a:blip r:embed="rId3" cstate="print"/>
            <a:stretch>
              <a:fillRect/>
            </a:stretch>
          </p:blipFill>
          <p:spPr>
            <a:xfrm>
              <a:off x="1671827" y="5684520"/>
              <a:ext cx="713257" cy="711682"/>
            </a:xfrm>
            <a:prstGeom prst="rect">
              <a:avLst/>
            </a:prstGeom>
          </p:spPr>
        </p:pic>
        <p:pic>
          <p:nvPicPr>
            <p:cNvPr id="151" name="object 151"/>
            <p:cNvPicPr/>
            <p:nvPr/>
          </p:nvPicPr>
          <p:blipFill>
            <a:blip r:embed="rId61" cstate="print"/>
            <a:stretch>
              <a:fillRect/>
            </a:stretch>
          </p:blipFill>
          <p:spPr>
            <a:xfrm>
              <a:off x="1850135" y="5862828"/>
              <a:ext cx="356666" cy="396252"/>
            </a:xfrm>
            <a:prstGeom prst="rect">
              <a:avLst/>
            </a:prstGeom>
          </p:spPr>
        </p:pic>
        <p:sp>
          <p:nvSpPr>
            <p:cNvPr id="152" name="object 152"/>
            <p:cNvSpPr/>
            <p:nvPr/>
          </p:nvSpPr>
          <p:spPr>
            <a:xfrm>
              <a:off x="1725167" y="5699760"/>
              <a:ext cx="611505" cy="609600"/>
            </a:xfrm>
            <a:custGeom>
              <a:avLst/>
              <a:gdLst/>
              <a:ahLst/>
              <a:cxnLst/>
              <a:rect l="l" t="t" r="r" b="b"/>
              <a:pathLst>
                <a:path w="611505" h="609600">
                  <a:moveTo>
                    <a:pt x="509524" y="0"/>
                  </a:moveTo>
                  <a:lnTo>
                    <a:pt x="101600" y="0"/>
                  </a:lnTo>
                  <a:lnTo>
                    <a:pt x="62043" y="7984"/>
                  </a:lnTo>
                  <a:lnTo>
                    <a:pt x="29749" y="29759"/>
                  </a:lnTo>
                  <a:lnTo>
                    <a:pt x="7981" y="62054"/>
                  </a:lnTo>
                  <a:lnTo>
                    <a:pt x="0" y="101599"/>
                  </a:lnTo>
                  <a:lnTo>
                    <a:pt x="0" y="507999"/>
                  </a:lnTo>
                  <a:lnTo>
                    <a:pt x="7981" y="547545"/>
                  </a:lnTo>
                  <a:lnTo>
                    <a:pt x="29749" y="579840"/>
                  </a:lnTo>
                  <a:lnTo>
                    <a:pt x="62043" y="601615"/>
                  </a:lnTo>
                  <a:lnTo>
                    <a:pt x="101600" y="609599"/>
                  </a:lnTo>
                  <a:lnTo>
                    <a:pt x="509524" y="609599"/>
                  </a:lnTo>
                  <a:lnTo>
                    <a:pt x="549080" y="601615"/>
                  </a:lnTo>
                  <a:lnTo>
                    <a:pt x="581374" y="579840"/>
                  </a:lnTo>
                  <a:lnTo>
                    <a:pt x="603142" y="547545"/>
                  </a:lnTo>
                  <a:lnTo>
                    <a:pt x="611124" y="507999"/>
                  </a:lnTo>
                  <a:lnTo>
                    <a:pt x="611124" y="101599"/>
                  </a:lnTo>
                  <a:lnTo>
                    <a:pt x="603142" y="62054"/>
                  </a:lnTo>
                  <a:lnTo>
                    <a:pt x="581374" y="29759"/>
                  </a:lnTo>
                  <a:lnTo>
                    <a:pt x="549080" y="7984"/>
                  </a:lnTo>
                  <a:lnTo>
                    <a:pt x="509524" y="0"/>
                  </a:lnTo>
                  <a:close/>
                </a:path>
              </a:pathLst>
            </a:custGeom>
            <a:solidFill>
              <a:srgbClr val="3A3838">
                <a:alpha val="30195"/>
              </a:srgbClr>
            </a:solidFill>
          </p:spPr>
          <p:txBody>
            <a:bodyPr wrap="square" lIns="0" tIns="0" rIns="0" bIns="0" rtlCol="0"/>
            <a:lstStyle/>
            <a:p>
              <a:endParaRPr/>
            </a:p>
          </p:txBody>
        </p:sp>
        <p:pic>
          <p:nvPicPr>
            <p:cNvPr id="153" name="object 153"/>
            <p:cNvPicPr/>
            <p:nvPr/>
          </p:nvPicPr>
          <p:blipFill>
            <a:blip r:embed="rId20" cstate="print"/>
            <a:stretch>
              <a:fillRect/>
            </a:stretch>
          </p:blipFill>
          <p:spPr>
            <a:xfrm>
              <a:off x="1987930" y="5919825"/>
              <a:ext cx="173736" cy="169164"/>
            </a:xfrm>
            <a:prstGeom prst="rect">
              <a:avLst/>
            </a:prstGeom>
          </p:spPr>
        </p:pic>
      </p:grpSp>
      <p:grpSp>
        <p:nvGrpSpPr>
          <p:cNvPr id="154" name="object 154"/>
          <p:cNvGrpSpPr/>
          <p:nvPr/>
        </p:nvGrpSpPr>
        <p:grpSpPr>
          <a:xfrm>
            <a:off x="859536" y="4911852"/>
            <a:ext cx="711835" cy="711835"/>
            <a:chOff x="859536" y="4911852"/>
            <a:chExt cx="711835" cy="711835"/>
          </a:xfrm>
        </p:grpSpPr>
        <p:pic>
          <p:nvPicPr>
            <p:cNvPr id="155" name="object 155"/>
            <p:cNvPicPr/>
            <p:nvPr/>
          </p:nvPicPr>
          <p:blipFill>
            <a:blip r:embed="rId8" cstate="print"/>
            <a:stretch>
              <a:fillRect/>
            </a:stretch>
          </p:blipFill>
          <p:spPr>
            <a:xfrm>
              <a:off x="859536" y="4911852"/>
              <a:ext cx="711682" cy="711682"/>
            </a:xfrm>
            <a:prstGeom prst="rect">
              <a:avLst/>
            </a:prstGeom>
          </p:spPr>
        </p:pic>
        <p:pic>
          <p:nvPicPr>
            <p:cNvPr id="156" name="object 156"/>
            <p:cNvPicPr/>
            <p:nvPr/>
          </p:nvPicPr>
          <p:blipFill>
            <a:blip r:embed="rId62" cstate="print"/>
            <a:stretch>
              <a:fillRect/>
            </a:stretch>
          </p:blipFill>
          <p:spPr>
            <a:xfrm>
              <a:off x="1037844" y="5090147"/>
              <a:ext cx="356666" cy="396252"/>
            </a:xfrm>
            <a:prstGeom prst="rect">
              <a:avLst/>
            </a:prstGeom>
          </p:spPr>
        </p:pic>
        <p:sp>
          <p:nvSpPr>
            <p:cNvPr id="157" name="object 157"/>
            <p:cNvSpPr/>
            <p:nvPr/>
          </p:nvSpPr>
          <p:spPr>
            <a:xfrm>
              <a:off x="912876" y="4927092"/>
              <a:ext cx="609600" cy="609600"/>
            </a:xfrm>
            <a:custGeom>
              <a:avLst/>
              <a:gdLst/>
              <a:ahLst/>
              <a:cxnLst/>
              <a:rect l="l" t="t" r="r" b="b"/>
              <a:pathLst>
                <a:path w="609600" h="609600">
                  <a:moveTo>
                    <a:pt x="508000" y="0"/>
                  </a:moveTo>
                  <a:lnTo>
                    <a:pt x="101600" y="0"/>
                  </a:lnTo>
                  <a:lnTo>
                    <a:pt x="62054" y="7981"/>
                  </a:lnTo>
                  <a:lnTo>
                    <a:pt x="29759" y="29749"/>
                  </a:lnTo>
                  <a:lnTo>
                    <a:pt x="7984" y="62043"/>
                  </a:lnTo>
                  <a:lnTo>
                    <a:pt x="0" y="101599"/>
                  </a:lnTo>
                  <a:lnTo>
                    <a:pt x="0" y="507999"/>
                  </a:lnTo>
                  <a:lnTo>
                    <a:pt x="7984" y="547556"/>
                  </a:lnTo>
                  <a:lnTo>
                    <a:pt x="29759" y="579850"/>
                  </a:lnTo>
                  <a:lnTo>
                    <a:pt x="62054" y="601618"/>
                  </a:lnTo>
                  <a:lnTo>
                    <a:pt x="101600" y="609599"/>
                  </a:lnTo>
                  <a:lnTo>
                    <a:pt x="508000" y="609599"/>
                  </a:lnTo>
                  <a:lnTo>
                    <a:pt x="547556" y="601618"/>
                  </a:lnTo>
                  <a:lnTo>
                    <a:pt x="579850" y="579850"/>
                  </a:lnTo>
                  <a:lnTo>
                    <a:pt x="601618" y="547556"/>
                  </a:lnTo>
                  <a:lnTo>
                    <a:pt x="609600" y="507999"/>
                  </a:lnTo>
                  <a:lnTo>
                    <a:pt x="609600" y="101599"/>
                  </a:lnTo>
                  <a:lnTo>
                    <a:pt x="601618" y="62043"/>
                  </a:lnTo>
                  <a:lnTo>
                    <a:pt x="579850" y="29749"/>
                  </a:lnTo>
                  <a:lnTo>
                    <a:pt x="547556" y="7981"/>
                  </a:lnTo>
                  <a:lnTo>
                    <a:pt x="508000" y="0"/>
                  </a:lnTo>
                  <a:close/>
                </a:path>
              </a:pathLst>
            </a:custGeom>
            <a:solidFill>
              <a:srgbClr val="3A3838">
                <a:alpha val="30195"/>
              </a:srgbClr>
            </a:solidFill>
          </p:spPr>
          <p:txBody>
            <a:bodyPr wrap="square" lIns="0" tIns="0" rIns="0" bIns="0" rtlCol="0"/>
            <a:lstStyle/>
            <a:p>
              <a:endParaRPr/>
            </a:p>
          </p:txBody>
        </p:sp>
        <p:pic>
          <p:nvPicPr>
            <p:cNvPr id="158" name="object 158"/>
            <p:cNvPicPr/>
            <p:nvPr/>
          </p:nvPicPr>
          <p:blipFill>
            <a:blip r:embed="rId63" cstate="print"/>
            <a:stretch>
              <a:fillRect/>
            </a:stretch>
          </p:blipFill>
          <p:spPr>
            <a:xfrm>
              <a:off x="1174699" y="5147437"/>
              <a:ext cx="173735" cy="169163"/>
            </a:xfrm>
            <a:prstGeom prst="rect">
              <a:avLst/>
            </a:prstGeom>
          </p:spPr>
        </p:pic>
      </p:grpSp>
      <p:grpSp>
        <p:nvGrpSpPr>
          <p:cNvPr id="159" name="object 159"/>
          <p:cNvGrpSpPr/>
          <p:nvPr/>
        </p:nvGrpSpPr>
        <p:grpSpPr>
          <a:xfrm>
            <a:off x="859536" y="5684520"/>
            <a:ext cx="711835" cy="711835"/>
            <a:chOff x="859536" y="5684520"/>
            <a:chExt cx="711835" cy="711835"/>
          </a:xfrm>
        </p:grpSpPr>
        <p:pic>
          <p:nvPicPr>
            <p:cNvPr id="160" name="object 160"/>
            <p:cNvPicPr/>
            <p:nvPr/>
          </p:nvPicPr>
          <p:blipFill>
            <a:blip r:embed="rId8" cstate="print"/>
            <a:stretch>
              <a:fillRect/>
            </a:stretch>
          </p:blipFill>
          <p:spPr>
            <a:xfrm>
              <a:off x="859536" y="5684520"/>
              <a:ext cx="711682" cy="711682"/>
            </a:xfrm>
            <a:prstGeom prst="rect">
              <a:avLst/>
            </a:prstGeom>
          </p:spPr>
        </p:pic>
        <p:pic>
          <p:nvPicPr>
            <p:cNvPr id="161" name="object 161"/>
            <p:cNvPicPr/>
            <p:nvPr/>
          </p:nvPicPr>
          <p:blipFill>
            <a:blip r:embed="rId64" cstate="print"/>
            <a:stretch>
              <a:fillRect/>
            </a:stretch>
          </p:blipFill>
          <p:spPr>
            <a:xfrm>
              <a:off x="1040892" y="5862828"/>
              <a:ext cx="350545" cy="396252"/>
            </a:xfrm>
            <a:prstGeom prst="rect">
              <a:avLst/>
            </a:prstGeom>
          </p:spPr>
        </p:pic>
        <p:sp>
          <p:nvSpPr>
            <p:cNvPr id="162" name="object 162"/>
            <p:cNvSpPr/>
            <p:nvPr/>
          </p:nvSpPr>
          <p:spPr>
            <a:xfrm>
              <a:off x="912876" y="5699760"/>
              <a:ext cx="609600" cy="609600"/>
            </a:xfrm>
            <a:custGeom>
              <a:avLst/>
              <a:gdLst/>
              <a:ahLst/>
              <a:cxnLst/>
              <a:rect l="l" t="t" r="r" b="b"/>
              <a:pathLst>
                <a:path w="609600" h="609600">
                  <a:moveTo>
                    <a:pt x="508000" y="0"/>
                  </a:moveTo>
                  <a:lnTo>
                    <a:pt x="101600" y="0"/>
                  </a:lnTo>
                  <a:lnTo>
                    <a:pt x="62054" y="7984"/>
                  </a:lnTo>
                  <a:lnTo>
                    <a:pt x="29759" y="29759"/>
                  </a:lnTo>
                  <a:lnTo>
                    <a:pt x="7984" y="62054"/>
                  </a:lnTo>
                  <a:lnTo>
                    <a:pt x="0" y="101599"/>
                  </a:lnTo>
                  <a:lnTo>
                    <a:pt x="0" y="507999"/>
                  </a:lnTo>
                  <a:lnTo>
                    <a:pt x="7984" y="547545"/>
                  </a:lnTo>
                  <a:lnTo>
                    <a:pt x="29759" y="579840"/>
                  </a:lnTo>
                  <a:lnTo>
                    <a:pt x="62054" y="601615"/>
                  </a:lnTo>
                  <a:lnTo>
                    <a:pt x="101600" y="609599"/>
                  </a:lnTo>
                  <a:lnTo>
                    <a:pt x="508000" y="609599"/>
                  </a:lnTo>
                  <a:lnTo>
                    <a:pt x="547556" y="601615"/>
                  </a:lnTo>
                  <a:lnTo>
                    <a:pt x="579850" y="579840"/>
                  </a:lnTo>
                  <a:lnTo>
                    <a:pt x="601618" y="547545"/>
                  </a:lnTo>
                  <a:lnTo>
                    <a:pt x="609600" y="507999"/>
                  </a:lnTo>
                  <a:lnTo>
                    <a:pt x="609600" y="101599"/>
                  </a:lnTo>
                  <a:lnTo>
                    <a:pt x="601618" y="62054"/>
                  </a:lnTo>
                  <a:lnTo>
                    <a:pt x="579850" y="29759"/>
                  </a:lnTo>
                  <a:lnTo>
                    <a:pt x="547556" y="7984"/>
                  </a:lnTo>
                  <a:lnTo>
                    <a:pt x="508000" y="0"/>
                  </a:lnTo>
                  <a:close/>
                </a:path>
              </a:pathLst>
            </a:custGeom>
            <a:solidFill>
              <a:srgbClr val="3A3838">
                <a:alpha val="30195"/>
              </a:srgbClr>
            </a:solidFill>
          </p:spPr>
          <p:txBody>
            <a:bodyPr wrap="square" lIns="0" tIns="0" rIns="0" bIns="0" rtlCol="0"/>
            <a:lstStyle/>
            <a:p>
              <a:endParaRPr/>
            </a:p>
          </p:txBody>
        </p:sp>
        <p:pic>
          <p:nvPicPr>
            <p:cNvPr id="163" name="object 163"/>
            <p:cNvPicPr/>
            <p:nvPr/>
          </p:nvPicPr>
          <p:blipFill>
            <a:blip r:embed="rId65" cstate="print"/>
            <a:stretch>
              <a:fillRect/>
            </a:stretch>
          </p:blipFill>
          <p:spPr>
            <a:xfrm>
              <a:off x="1177747" y="5919825"/>
              <a:ext cx="161544" cy="169164"/>
            </a:xfrm>
            <a:prstGeom prst="rect">
              <a:avLst/>
            </a:prstGeom>
          </p:spPr>
        </p:pic>
      </p:grpSp>
      <p:grpSp>
        <p:nvGrpSpPr>
          <p:cNvPr id="164" name="object 164"/>
          <p:cNvGrpSpPr/>
          <p:nvPr/>
        </p:nvGrpSpPr>
        <p:grpSpPr>
          <a:xfrm>
            <a:off x="3297935" y="4911852"/>
            <a:ext cx="713740" cy="711835"/>
            <a:chOff x="3297935" y="4911852"/>
            <a:chExt cx="713740" cy="711835"/>
          </a:xfrm>
        </p:grpSpPr>
        <p:pic>
          <p:nvPicPr>
            <p:cNvPr id="165" name="object 165"/>
            <p:cNvPicPr/>
            <p:nvPr/>
          </p:nvPicPr>
          <p:blipFill>
            <a:blip r:embed="rId3" cstate="print"/>
            <a:stretch>
              <a:fillRect/>
            </a:stretch>
          </p:blipFill>
          <p:spPr>
            <a:xfrm>
              <a:off x="3297935" y="4911852"/>
              <a:ext cx="713257" cy="711682"/>
            </a:xfrm>
            <a:prstGeom prst="rect">
              <a:avLst/>
            </a:prstGeom>
          </p:spPr>
        </p:pic>
        <p:pic>
          <p:nvPicPr>
            <p:cNvPr id="166" name="object 166"/>
            <p:cNvPicPr/>
            <p:nvPr/>
          </p:nvPicPr>
          <p:blipFill>
            <a:blip r:embed="rId66" cstate="print"/>
            <a:stretch>
              <a:fillRect/>
            </a:stretch>
          </p:blipFill>
          <p:spPr>
            <a:xfrm>
              <a:off x="3444239" y="5090147"/>
              <a:ext cx="420674" cy="396252"/>
            </a:xfrm>
            <a:prstGeom prst="rect">
              <a:avLst/>
            </a:prstGeom>
          </p:spPr>
        </p:pic>
        <p:sp>
          <p:nvSpPr>
            <p:cNvPr id="167" name="object 167"/>
            <p:cNvSpPr/>
            <p:nvPr/>
          </p:nvSpPr>
          <p:spPr>
            <a:xfrm>
              <a:off x="3351275" y="4927092"/>
              <a:ext cx="611505" cy="609600"/>
            </a:xfrm>
            <a:custGeom>
              <a:avLst/>
              <a:gdLst/>
              <a:ahLst/>
              <a:cxnLst/>
              <a:rect l="l" t="t" r="r" b="b"/>
              <a:pathLst>
                <a:path w="611504" h="609600">
                  <a:moveTo>
                    <a:pt x="509524" y="0"/>
                  </a:moveTo>
                  <a:lnTo>
                    <a:pt x="101600" y="0"/>
                  </a:lnTo>
                  <a:lnTo>
                    <a:pt x="62043" y="7981"/>
                  </a:lnTo>
                  <a:lnTo>
                    <a:pt x="29749" y="29749"/>
                  </a:lnTo>
                  <a:lnTo>
                    <a:pt x="7981" y="62043"/>
                  </a:lnTo>
                  <a:lnTo>
                    <a:pt x="0" y="101599"/>
                  </a:lnTo>
                  <a:lnTo>
                    <a:pt x="0" y="507999"/>
                  </a:lnTo>
                  <a:lnTo>
                    <a:pt x="7981" y="547556"/>
                  </a:lnTo>
                  <a:lnTo>
                    <a:pt x="29749" y="579850"/>
                  </a:lnTo>
                  <a:lnTo>
                    <a:pt x="62043" y="601618"/>
                  </a:lnTo>
                  <a:lnTo>
                    <a:pt x="101600" y="609599"/>
                  </a:lnTo>
                  <a:lnTo>
                    <a:pt x="509524" y="609599"/>
                  </a:lnTo>
                  <a:lnTo>
                    <a:pt x="549080" y="601618"/>
                  </a:lnTo>
                  <a:lnTo>
                    <a:pt x="581374" y="579850"/>
                  </a:lnTo>
                  <a:lnTo>
                    <a:pt x="603142" y="547556"/>
                  </a:lnTo>
                  <a:lnTo>
                    <a:pt x="611124" y="507999"/>
                  </a:lnTo>
                  <a:lnTo>
                    <a:pt x="611124" y="101599"/>
                  </a:lnTo>
                  <a:lnTo>
                    <a:pt x="603142" y="62043"/>
                  </a:lnTo>
                  <a:lnTo>
                    <a:pt x="581374" y="29749"/>
                  </a:lnTo>
                  <a:lnTo>
                    <a:pt x="549080" y="7981"/>
                  </a:lnTo>
                  <a:lnTo>
                    <a:pt x="509524" y="0"/>
                  </a:lnTo>
                  <a:close/>
                </a:path>
              </a:pathLst>
            </a:custGeom>
            <a:solidFill>
              <a:srgbClr val="3A3838">
                <a:alpha val="30195"/>
              </a:srgbClr>
            </a:solidFill>
          </p:spPr>
          <p:txBody>
            <a:bodyPr wrap="square" lIns="0" tIns="0" rIns="0" bIns="0" rtlCol="0"/>
            <a:lstStyle/>
            <a:p>
              <a:endParaRPr/>
            </a:p>
          </p:txBody>
        </p:sp>
        <p:pic>
          <p:nvPicPr>
            <p:cNvPr id="168" name="object 168"/>
            <p:cNvPicPr/>
            <p:nvPr/>
          </p:nvPicPr>
          <p:blipFill>
            <a:blip r:embed="rId67" cstate="print"/>
            <a:stretch>
              <a:fillRect/>
            </a:stretch>
          </p:blipFill>
          <p:spPr>
            <a:xfrm>
              <a:off x="3582288" y="5147437"/>
              <a:ext cx="226313" cy="169163"/>
            </a:xfrm>
            <a:prstGeom prst="rect">
              <a:avLst/>
            </a:prstGeom>
          </p:spPr>
        </p:pic>
      </p:grpSp>
      <p:grpSp>
        <p:nvGrpSpPr>
          <p:cNvPr id="169" name="object 169"/>
          <p:cNvGrpSpPr/>
          <p:nvPr/>
        </p:nvGrpSpPr>
        <p:grpSpPr>
          <a:xfrm>
            <a:off x="3297935" y="5684520"/>
            <a:ext cx="713740" cy="711835"/>
            <a:chOff x="3297935" y="5684520"/>
            <a:chExt cx="713740" cy="711835"/>
          </a:xfrm>
        </p:grpSpPr>
        <p:pic>
          <p:nvPicPr>
            <p:cNvPr id="170" name="object 170"/>
            <p:cNvPicPr/>
            <p:nvPr/>
          </p:nvPicPr>
          <p:blipFill>
            <a:blip r:embed="rId3" cstate="print"/>
            <a:stretch>
              <a:fillRect/>
            </a:stretch>
          </p:blipFill>
          <p:spPr>
            <a:xfrm>
              <a:off x="3297935" y="5684520"/>
              <a:ext cx="713257" cy="711682"/>
            </a:xfrm>
            <a:prstGeom prst="rect">
              <a:avLst/>
            </a:prstGeom>
          </p:spPr>
        </p:pic>
        <p:pic>
          <p:nvPicPr>
            <p:cNvPr id="171" name="object 171"/>
            <p:cNvPicPr/>
            <p:nvPr/>
          </p:nvPicPr>
          <p:blipFill>
            <a:blip r:embed="rId68" cstate="print"/>
            <a:stretch>
              <a:fillRect/>
            </a:stretch>
          </p:blipFill>
          <p:spPr>
            <a:xfrm>
              <a:off x="3441191" y="5862828"/>
              <a:ext cx="425196" cy="396252"/>
            </a:xfrm>
            <a:prstGeom prst="rect">
              <a:avLst/>
            </a:prstGeom>
          </p:spPr>
        </p:pic>
        <p:sp>
          <p:nvSpPr>
            <p:cNvPr id="172" name="object 172"/>
            <p:cNvSpPr/>
            <p:nvPr/>
          </p:nvSpPr>
          <p:spPr>
            <a:xfrm>
              <a:off x="3351275" y="5699760"/>
              <a:ext cx="611505" cy="609600"/>
            </a:xfrm>
            <a:custGeom>
              <a:avLst/>
              <a:gdLst/>
              <a:ahLst/>
              <a:cxnLst/>
              <a:rect l="l" t="t" r="r" b="b"/>
              <a:pathLst>
                <a:path w="611504" h="609600">
                  <a:moveTo>
                    <a:pt x="509524" y="0"/>
                  </a:moveTo>
                  <a:lnTo>
                    <a:pt x="101600" y="0"/>
                  </a:lnTo>
                  <a:lnTo>
                    <a:pt x="62043" y="7984"/>
                  </a:lnTo>
                  <a:lnTo>
                    <a:pt x="29749" y="29759"/>
                  </a:lnTo>
                  <a:lnTo>
                    <a:pt x="7981" y="62054"/>
                  </a:lnTo>
                  <a:lnTo>
                    <a:pt x="0" y="101599"/>
                  </a:lnTo>
                  <a:lnTo>
                    <a:pt x="0" y="507999"/>
                  </a:lnTo>
                  <a:lnTo>
                    <a:pt x="7981" y="547545"/>
                  </a:lnTo>
                  <a:lnTo>
                    <a:pt x="29749" y="579840"/>
                  </a:lnTo>
                  <a:lnTo>
                    <a:pt x="62043" y="601615"/>
                  </a:lnTo>
                  <a:lnTo>
                    <a:pt x="101600" y="609599"/>
                  </a:lnTo>
                  <a:lnTo>
                    <a:pt x="509524" y="609599"/>
                  </a:lnTo>
                  <a:lnTo>
                    <a:pt x="549080" y="601615"/>
                  </a:lnTo>
                  <a:lnTo>
                    <a:pt x="581374" y="579840"/>
                  </a:lnTo>
                  <a:lnTo>
                    <a:pt x="603142" y="547545"/>
                  </a:lnTo>
                  <a:lnTo>
                    <a:pt x="611124" y="507999"/>
                  </a:lnTo>
                  <a:lnTo>
                    <a:pt x="611124" y="101599"/>
                  </a:lnTo>
                  <a:lnTo>
                    <a:pt x="603142" y="62054"/>
                  </a:lnTo>
                  <a:lnTo>
                    <a:pt x="581374" y="29759"/>
                  </a:lnTo>
                  <a:lnTo>
                    <a:pt x="549080" y="7984"/>
                  </a:lnTo>
                  <a:lnTo>
                    <a:pt x="509524" y="0"/>
                  </a:lnTo>
                  <a:close/>
                </a:path>
              </a:pathLst>
            </a:custGeom>
            <a:solidFill>
              <a:srgbClr val="3A3838">
                <a:alpha val="30195"/>
              </a:srgbClr>
            </a:solidFill>
          </p:spPr>
          <p:txBody>
            <a:bodyPr wrap="square" lIns="0" tIns="0" rIns="0" bIns="0" rtlCol="0"/>
            <a:lstStyle/>
            <a:p>
              <a:endParaRPr/>
            </a:p>
          </p:txBody>
        </p:sp>
        <p:pic>
          <p:nvPicPr>
            <p:cNvPr id="173" name="object 173"/>
            <p:cNvPicPr/>
            <p:nvPr/>
          </p:nvPicPr>
          <p:blipFill>
            <a:blip r:embed="rId26" cstate="print"/>
            <a:stretch>
              <a:fillRect/>
            </a:stretch>
          </p:blipFill>
          <p:spPr>
            <a:xfrm>
              <a:off x="3578986" y="5919825"/>
              <a:ext cx="233629" cy="169164"/>
            </a:xfrm>
            <a:prstGeom prst="rect">
              <a:avLst/>
            </a:prstGeom>
          </p:spPr>
        </p:pic>
      </p:grpSp>
      <p:grpSp>
        <p:nvGrpSpPr>
          <p:cNvPr id="174" name="object 174"/>
          <p:cNvGrpSpPr/>
          <p:nvPr/>
        </p:nvGrpSpPr>
        <p:grpSpPr>
          <a:xfrm>
            <a:off x="2485644" y="4911852"/>
            <a:ext cx="711835" cy="711835"/>
            <a:chOff x="2485644" y="4911852"/>
            <a:chExt cx="711835" cy="711835"/>
          </a:xfrm>
        </p:grpSpPr>
        <p:pic>
          <p:nvPicPr>
            <p:cNvPr id="175" name="object 175"/>
            <p:cNvPicPr/>
            <p:nvPr/>
          </p:nvPicPr>
          <p:blipFill>
            <a:blip r:embed="rId8" cstate="print"/>
            <a:stretch>
              <a:fillRect/>
            </a:stretch>
          </p:blipFill>
          <p:spPr>
            <a:xfrm>
              <a:off x="2485644" y="4911852"/>
              <a:ext cx="711682" cy="711682"/>
            </a:xfrm>
            <a:prstGeom prst="rect">
              <a:avLst/>
            </a:prstGeom>
          </p:spPr>
        </p:pic>
        <p:pic>
          <p:nvPicPr>
            <p:cNvPr id="176" name="object 176"/>
            <p:cNvPicPr/>
            <p:nvPr/>
          </p:nvPicPr>
          <p:blipFill>
            <a:blip r:embed="rId69" cstate="print"/>
            <a:stretch>
              <a:fillRect/>
            </a:stretch>
          </p:blipFill>
          <p:spPr>
            <a:xfrm>
              <a:off x="2630424" y="5090147"/>
              <a:ext cx="423684" cy="396252"/>
            </a:xfrm>
            <a:prstGeom prst="rect">
              <a:avLst/>
            </a:prstGeom>
          </p:spPr>
        </p:pic>
        <p:sp>
          <p:nvSpPr>
            <p:cNvPr id="177" name="object 177"/>
            <p:cNvSpPr/>
            <p:nvPr/>
          </p:nvSpPr>
          <p:spPr>
            <a:xfrm>
              <a:off x="2538984" y="4927092"/>
              <a:ext cx="609600" cy="609600"/>
            </a:xfrm>
            <a:custGeom>
              <a:avLst/>
              <a:gdLst/>
              <a:ahLst/>
              <a:cxnLst/>
              <a:rect l="l" t="t" r="r" b="b"/>
              <a:pathLst>
                <a:path w="609600" h="609600">
                  <a:moveTo>
                    <a:pt x="508000" y="0"/>
                  </a:moveTo>
                  <a:lnTo>
                    <a:pt x="101600" y="0"/>
                  </a:lnTo>
                  <a:lnTo>
                    <a:pt x="62043" y="7981"/>
                  </a:lnTo>
                  <a:lnTo>
                    <a:pt x="29749" y="29749"/>
                  </a:lnTo>
                  <a:lnTo>
                    <a:pt x="7981" y="62043"/>
                  </a:lnTo>
                  <a:lnTo>
                    <a:pt x="0" y="101599"/>
                  </a:lnTo>
                  <a:lnTo>
                    <a:pt x="0" y="507999"/>
                  </a:lnTo>
                  <a:lnTo>
                    <a:pt x="7981" y="547556"/>
                  </a:lnTo>
                  <a:lnTo>
                    <a:pt x="29749" y="579850"/>
                  </a:lnTo>
                  <a:lnTo>
                    <a:pt x="62043" y="601618"/>
                  </a:lnTo>
                  <a:lnTo>
                    <a:pt x="101600" y="609599"/>
                  </a:lnTo>
                  <a:lnTo>
                    <a:pt x="508000" y="609599"/>
                  </a:lnTo>
                  <a:lnTo>
                    <a:pt x="547556" y="601618"/>
                  </a:lnTo>
                  <a:lnTo>
                    <a:pt x="579850" y="579850"/>
                  </a:lnTo>
                  <a:lnTo>
                    <a:pt x="601618" y="547556"/>
                  </a:lnTo>
                  <a:lnTo>
                    <a:pt x="609600" y="507999"/>
                  </a:lnTo>
                  <a:lnTo>
                    <a:pt x="609600" y="101599"/>
                  </a:lnTo>
                  <a:lnTo>
                    <a:pt x="601618" y="62043"/>
                  </a:lnTo>
                  <a:lnTo>
                    <a:pt x="579850" y="29749"/>
                  </a:lnTo>
                  <a:lnTo>
                    <a:pt x="547556" y="7981"/>
                  </a:lnTo>
                  <a:lnTo>
                    <a:pt x="508000" y="0"/>
                  </a:lnTo>
                  <a:close/>
                </a:path>
              </a:pathLst>
            </a:custGeom>
            <a:solidFill>
              <a:srgbClr val="3A3838">
                <a:alpha val="30195"/>
              </a:srgbClr>
            </a:solidFill>
          </p:spPr>
          <p:txBody>
            <a:bodyPr wrap="square" lIns="0" tIns="0" rIns="0" bIns="0" rtlCol="0"/>
            <a:lstStyle/>
            <a:p>
              <a:endParaRPr/>
            </a:p>
          </p:txBody>
        </p:sp>
        <p:pic>
          <p:nvPicPr>
            <p:cNvPr id="178" name="object 178"/>
            <p:cNvPicPr/>
            <p:nvPr/>
          </p:nvPicPr>
          <p:blipFill>
            <a:blip r:embed="rId14" cstate="print"/>
            <a:stretch>
              <a:fillRect/>
            </a:stretch>
          </p:blipFill>
          <p:spPr>
            <a:xfrm>
              <a:off x="2767584" y="5147437"/>
              <a:ext cx="230886" cy="169163"/>
            </a:xfrm>
            <a:prstGeom prst="rect">
              <a:avLst/>
            </a:prstGeom>
          </p:spPr>
        </p:pic>
      </p:grpSp>
      <p:grpSp>
        <p:nvGrpSpPr>
          <p:cNvPr id="179" name="object 179"/>
          <p:cNvGrpSpPr/>
          <p:nvPr/>
        </p:nvGrpSpPr>
        <p:grpSpPr>
          <a:xfrm>
            <a:off x="2485644" y="5684520"/>
            <a:ext cx="711835" cy="711835"/>
            <a:chOff x="2485644" y="5684520"/>
            <a:chExt cx="711835" cy="711835"/>
          </a:xfrm>
        </p:grpSpPr>
        <p:pic>
          <p:nvPicPr>
            <p:cNvPr id="180" name="object 180"/>
            <p:cNvPicPr/>
            <p:nvPr/>
          </p:nvPicPr>
          <p:blipFill>
            <a:blip r:embed="rId8" cstate="print"/>
            <a:stretch>
              <a:fillRect/>
            </a:stretch>
          </p:blipFill>
          <p:spPr>
            <a:xfrm>
              <a:off x="2485644" y="5684520"/>
              <a:ext cx="711682" cy="711682"/>
            </a:xfrm>
            <a:prstGeom prst="rect">
              <a:avLst/>
            </a:prstGeom>
          </p:spPr>
        </p:pic>
        <p:pic>
          <p:nvPicPr>
            <p:cNvPr id="181" name="object 181"/>
            <p:cNvPicPr/>
            <p:nvPr/>
          </p:nvPicPr>
          <p:blipFill>
            <a:blip r:embed="rId70" cstate="print"/>
            <a:stretch>
              <a:fillRect/>
            </a:stretch>
          </p:blipFill>
          <p:spPr>
            <a:xfrm>
              <a:off x="2641092" y="5862828"/>
              <a:ext cx="400773" cy="396252"/>
            </a:xfrm>
            <a:prstGeom prst="rect">
              <a:avLst/>
            </a:prstGeom>
          </p:spPr>
        </p:pic>
        <p:sp>
          <p:nvSpPr>
            <p:cNvPr id="182" name="object 182"/>
            <p:cNvSpPr/>
            <p:nvPr/>
          </p:nvSpPr>
          <p:spPr>
            <a:xfrm>
              <a:off x="2538984" y="5699760"/>
              <a:ext cx="609600" cy="609600"/>
            </a:xfrm>
            <a:custGeom>
              <a:avLst/>
              <a:gdLst/>
              <a:ahLst/>
              <a:cxnLst/>
              <a:rect l="l" t="t" r="r" b="b"/>
              <a:pathLst>
                <a:path w="609600" h="609600">
                  <a:moveTo>
                    <a:pt x="508000" y="0"/>
                  </a:moveTo>
                  <a:lnTo>
                    <a:pt x="101600" y="0"/>
                  </a:lnTo>
                  <a:lnTo>
                    <a:pt x="62043" y="7984"/>
                  </a:lnTo>
                  <a:lnTo>
                    <a:pt x="29749" y="29759"/>
                  </a:lnTo>
                  <a:lnTo>
                    <a:pt x="7981" y="62054"/>
                  </a:lnTo>
                  <a:lnTo>
                    <a:pt x="0" y="101599"/>
                  </a:lnTo>
                  <a:lnTo>
                    <a:pt x="0" y="507999"/>
                  </a:lnTo>
                  <a:lnTo>
                    <a:pt x="7981" y="547545"/>
                  </a:lnTo>
                  <a:lnTo>
                    <a:pt x="29749" y="579840"/>
                  </a:lnTo>
                  <a:lnTo>
                    <a:pt x="62043" y="601615"/>
                  </a:lnTo>
                  <a:lnTo>
                    <a:pt x="101600" y="609599"/>
                  </a:lnTo>
                  <a:lnTo>
                    <a:pt x="508000" y="609599"/>
                  </a:lnTo>
                  <a:lnTo>
                    <a:pt x="547556" y="601615"/>
                  </a:lnTo>
                  <a:lnTo>
                    <a:pt x="579850" y="579840"/>
                  </a:lnTo>
                  <a:lnTo>
                    <a:pt x="601618" y="547545"/>
                  </a:lnTo>
                  <a:lnTo>
                    <a:pt x="609600" y="507999"/>
                  </a:lnTo>
                  <a:lnTo>
                    <a:pt x="609600" y="101599"/>
                  </a:lnTo>
                  <a:lnTo>
                    <a:pt x="601618" y="62054"/>
                  </a:lnTo>
                  <a:lnTo>
                    <a:pt x="579850" y="29759"/>
                  </a:lnTo>
                  <a:lnTo>
                    <a:pt x="547556" y="7984"/>
                  </a:lnTo>
                  <a:lnTo>
                    <a:pt x="508000" y="0"/>
                  </a:lnTo>
                  <a:close/>
                </a:path>
              </a:pathLst>
            </a:custGeom>
            <a:solidFill>
              <a:srgbClr val="3A3838">
                <a:alpha val="30195"/>
              </a:srgbClr>
            </a:solidFill>
          </p:spPr>
          <p:txBody>
            <a:bodyPr wrap="square" lIns="0" tIns="0" rIns="0" bIns="0" rtlCol="0"/>
            <a:lstStyle/>
            <a:p>
              <a:endParaRPr/>
            </a:p>
          </p:txBody>
        </p:sp>
        <p:pic>
          <p:nvPicPr>
            <p:cNvPr id="183" name="object 183"/>
            <p:cNvPicPr/>
            <p:nvPr/>
          </p:nvPicPr>
          <p:blipFill>
            <a:blip r:embed="rId16" cstate="print"/>
            <a:stretch>
              <a:fillRect/>
            </a:stretch>
          </p:blipFill>
          <p:spPr>
            <a:xfrm>
              <a:off x="2778252" y="5919825"/>
              <a:ext cx="196595" cy="169164"/>
            </a:xfrm>
            <a:prstGeom prst="rect">
              <a:avLst/>
            </a:prstGeom>
          </p:spPr>
        </p:pic>
      </p:grpSp>
      <p:grpSp>
        <p:nvGrpSpPr>
          <p:cNvPr id="184" name="object 184"/>
          <p:cNvGrpSpPr/>
          <p:nvPr/>
        </p:nvGrpSpPr>
        <p:grpSpPr>
          <a:xfrm>
            <a:off x="8176259" y="4911852"/>
            <a:ext cx="713740" cy="711835"/>
            <a:chOff x="8176259" y="4911852"/>
            <a:chExt cx="713740" cy="711835"/>
          </a:xfrm>
        </p:grpSpPr>
        <p:pic>
          <p:nvPicPr>
            <p:cNvPr id="185" name="object 185"/>
            <p:cNvPicPr/>
            <p:nvPr/>
          </p:nvPicPr>
          <p:blipFill>
            <a:blip r:embed="rId3" cstate="print"/>
            <a:stretch>
              <a:fillRect/>
            </a:stretch>
          </p:blipFill>
          <p:spPr>
            <a:xfrm>
              <a:off x="8176259" y="4911852"/>
              <a:ext cx="713257" cy="711682"/>
            </a:xfrm>
            <a:prstGeom prst="rect">
              <a:avLst/>
            </a:prstGeom>
          </p:spPr>
        </p:pic>
        <p:pic>
          <p:nvPicPr>
            <p:cNvPr id="186" name="object 186"/>
            <p:cNvPicPr/>
            <p:nvPr/>
          </p:nvPicPr>
          <p:blipFill>
            <a:blip r:embed="rId71" cstate="print"/>
            <a:stretch>
              <a:fillRect/>
            </a:stretch>
          </p:blipFill>
          <p:spPr>
            <a:xfrm>
              <a:off x="8311895" y="5090147"/>
              <a:ext cx="440461" cy="396252"/>
            </a:xfrm>
            <a:prstGeom prst="rect">
              <a:avLst/>
            </a:prstGeom>
          </p:spPr>
        </p:pic>
        <p:sp>
          <p:nvSpPr>
            <p:cNvPr id="187" name="object 187"/>
            <p:cNvSpPr/>
            <p:nvPr/>
          </p:nvSpPr>
          <p:spPr>
            <a:xfrm>
              <a:off x="8229599" y="4927092"/>
              <a:ext cx="611505" cy="609600"/>
            </a:xfrm>
            <a:custGeom>
              <a:avLst/>
              <a:gdLst/>
              <a:ahLst/>
              <a:cxnLst/>
              <a:rect l="l" t="t" r="r" b="b"/>
              <a:pathLst>
                <a:path w="611504" h="609600">
                  <a:moveTo>
                    <a:pt x="509524" y="0"/>
                  </a:moveTo>
                  <a:lnTo>
                    <a:pt x="101600" y="0"/>
                  </a:lnTo>
                  <a:lnTo>
                    <a:pt x="62043" y="7981"/>
                  </a:lnTo>
                  <a:lnTo>
                    <a:pt x="29749" y="29749"/>
                  </a:lnTo>
                  <a:lnTo>
                    <a:pt x="7981" y="62043"/>
                  </a:lnTo>
                  <a:lnTo>
                    <a:pt x="0" y="101599"/>
                  </a:lnTo>
                  <a:lnTo>
                    <a:pt x="0" y="507999"/>
                  </a:lnTo>
                  <a:lnTo>
                    <a:pt x="7981" y="547556"/>
                  </a:lnTo>
                  <a:lnTo>
                    <a:pt x="29749" y="579850"/>
                  </a:lnTo>
                  <a:lnTo>
                    <a:pt x="62043" y="601618"/>
                  </a:lnTo>
                  <a:lnTo>
                    <a:pt x="101600" y="609599"/>
                  </a:lnTo>
                  <a:lnTo>
                    <a:pt x="509524" y="609599"/>
                  </a:lnTo>
                  <a:lnTo>
                    <a:pt x="549080" y="601618"/>
                  </a:lnTo>
                  <a:lnTo>
                    <a:pt x="581374" y="579850"/>
                  </a:lnTo>
                  <a:lnTo>
                    <a:pt x="603142" y="547556"/>
                  </a:lnTo>
                  <a:lnTo>
                    <a:pt x="611124" y="507999"/>
                  </a:lnTo>
                  <a:lnTo>
                    <a:pt x="611124" y="101599"/>
                  </a:lnTo>
                  <a:lnTo>
                    <a:pt x="603142" y="62043"/>
                  </a:lnTo>
                  <a:lnTo>
                    <a:pt x="581374" y="29749"/>
                  </a:lnTo>
                  <a:lnTo>
                    <a:pt x="549080" y="7981"/>
                  </a:lnTo>
                  <a:lnTo>
                    <a:pt x="509524" y="0"/>
                  </a:lnTo>
                  <a:close/>
                </a:path>
              </a:pathLst>
            </a:custGeom>
            <a:solidFill>
              <a:srgbClr val="3A3838">
                <a:alpha val="30195"/>
              </a:srgbClr>
            </a:solidFill>
          </p:spPr>
          <p:txBody>
            <a:bodyPr wrap="square" lIns="0" tIns="0" rIns="0" bIns="0" rtlCol="0"/>
            <a:lstStyle/>
            <a:p>
              <a:endParaRPr/>
            </a:p>
          </p:txBody>
        </p:sp>
        <p:pic>
          <p:nvPicPr>
            <p:cNvPr id="188" name="object 188"/>
            <p:cNvPicPr/>
            <p:nvPr/>
          </p:nvPicPr>
          <p:blipFill>
            <a:blip r:embed="rId34" cstate="print"/>
            <a:stretch>
              <a:fillRect/>
            </a:stretch>
          </p:blipFill>
          <p:spPr>
            <a:xfrm>
              <a:off x="8450579" y="5147437"/>
              <a:ext cx="256031" cy="169163"/>
            </a:xfrm>
            <a:prstGeom prst="rect">
              <a:avLst/>
            </a:prstGeom>
          </p:spPr>
        </p:pic>
      </p:grpSp>
      <p:grpSp>
        <p:nvGrpSpPr>
          <p:cNvPr id="189" name="object 189"/>
          <p:cNvGrpSpPr/>
          <p:nvPr/>
        </p:nvGrpSpPr>
        <p:grpSpPr>
          <a:xfrm>
            <a:off x="8176259" y="5684520"/>
            <a:ext cx="713740" cy="711835"/>
            <a:chOff x="8176259" y="5684520"/>
            <a:chExt cx="713740" cy="711835"/>
          </a:xfrm>
        </p:grpSpPr>
        <p:pic>
          <p:nvPicPr>
            <p:cNvPr id="190" name="object 190"/>
            <p:cNvPicPr/>
            <p:nvPr/>
          </p:nvPicPr>
          <p:blipFill>
            <a:blip r:embed="rId3" cstate="print"/>
            <a:stretch>
              <a:fillRect/>
            </a:stretch>
          </p:blipFill>
          <p:spPr>
            <a:xfrm>
              <a:off x="8176259" y="5684520"/>
              <a:ext cx="713257" cy="711682"/>
            </a:xfrm>
            <a:prstGeom prst="rect">
              <a:avLst/>
            </a:prstGeom>
          </p:spPr>
        </p:pic>
        <p:pic>
          <p:nvPicPr>
            <p:cNvPr id="191" name="object 191"/>
            <p:cNvPicPr/>
            <p:nvPr/>
          </p:nvPicPr>
          <p:blipFill>
            <a:blip r:embed="rId72" cstate="print"/>
            <a:stretch>
              <a:fillRect/>
            </a:stretch>
          </p:blipFill>
          <p:spPr>
            <a:xfrm>
              <a:off x="8311895" y="5862828"/>
              <a:ext cx="441972" cy="396252"/>
            </a:xfrm>
            <a:prstGeom prst="rect">
              <a:avLst/>
            </a:prstGeom>
          </p:spPr>
        </p:pic>
        <p:sp>
          <p:nvSpPr>
            <p:cNvPr id="192" name="object 192"/>
            <p:cNvSpPr/>
            <p:nvPr/>
          </p:nvSpPr>
          <p:spPr>
            <a:xfrm>
              <a:off x="8229599" y="5699760"/>
              <a:ext cx="611505" cy="609600"/>
            </a:xfrm>
            <a:custGeom>
              <a:avLst/>
              <a:gdLst/>
              <a:ahLst/>
              <a:cxnLst/>
              <a:rect l="l" t="t" r="r" b="b"/>
              <a:pathLst>
                <a:path w="611504" h="609600">
                  <a:moveTo>
                    <a:pt x="509524" y="0"/>
                  </a:moveTo>
                  <a:lnTo>
                    <a:pt x="101600" y="0"/>
                  </a:lnTo>
                  <a:lnTo>
                    <a:pt x="62043" y="7984"/>
                  </a:lnTo>
                  <a:lnTo>
                    <a:pt x="29749" y="29759"/>
                  </a:lnTo>
                  <a:lnTo>
                    <a:pt x="7981" y="62054"/>
                  </a:lnTo>
                  <a:lnTo>
                    <a:pt x="0" y="101599"/>
                  </a:lnTo>
                  <a:lnTo>
                    <a:pt x="0" y="507999"/>
                  </a:lnTo>
                  <a:lnTo>
                    <a:pt x="7981" y="547545"/>
                  </a:lnTo>
                  <a:lnTo>
                    <a:pt x="29749" y="579840"/>
                  </a:lnTo>
                  <a:lnTo>
                    <a:pt x="62043" y="601615"/>
                  </a:lnTo>
                  <a:lnTo>
                    <a:pt x="101600" y="609599"/>
                  </a:lnTo>
                  <a:lnTo>
                    <a:pt x="509524" y="609599"/>
                  </a:lnTo>
                  <a:lnTo>
                    <a:pt x="549080" y="601615"/>
                  </a:lnTo>
                  <a:lnTo>
                    <a:pt x="581374" y="579840"/>
                  </a:lnTo>
                  <a:lnTo>
                    <a:pt x="603142" y="547545"/>
                  </a:lnTo>
                  <a:lnTo>
                    <a:pt x="611124" y="507999"/>
                  </a:lnTo>
                  <a:lnTo>
                    <a:pt x="611124" y="101599"/>
                  </a:lnTo>
                  <a:lnTo>
                    <a:pt x="603142" y="62054"/>
                  </a:lnTo>
                  <a:lnTo>
                    <a:pt x="581374" y="29759"/>
                  </a:lnTo>
                  <a:lnTo>
                    <a:pt x="549080" y="7984"/>
                  </a:lnTo>
                  <a:lnTo>
                    <a:pt x="509524" y="0"/>
                  </a:lnTo>
                  <a:close/>
                </a:path>
              </a:pathLst>
            </a:custGeom>
            <a:solidFill>
              <a:srgbClr val="3A3838">
                <a:alpha val="30195"/>
              </a:srgbClr>
            </a:solidFill>
          </p:spPr>
          <p:txBody>
            <a:bodyPr wrap="square" lIns="0" tIns="0" rIns="0" bIns="0" rtlCol="0"/>
            <a:lstStyle/>
            <a:p>
              <a:endParaRPr/>
            </a:p>
          </p:txBody>
        </p:sp>
        <p:pic>
          <p:nvPicPr>
            <p:cNvPr id="193" name="object 193"/>
            <p:cNvPicPr/>
            <p:nvPr/>
          </p:nvPicPr>
          <p:blipFill>
            <a:blip r:embed="rId36" cstate="print"/>
            <a:stretch>
              <a:fillRect/>
            </a:stretch>
          </p:blipFill>
          <p:spPr>
            <a:xfrm>
              <a:off x="8450579" y="5919825"/>
              <a:ext cx="258318" cy="169164"/>
            </a:xfrm>
            <a:prstGeom prst="rect">
              <a:avLst/>
            </a:prstGeom>
          </p:spPr>
        </p:pic>
      </p:grpSp>
      <p:grpSp>
        <p:nvGrpSpPr>
          <p:cNvPr id="194" name="object 194"/>
          <p:cNvGrpSpPr/>
          <p:nvPr/>
        </p:nvGrpSpPr>
        <p:grpSpPr>
          <a:xfrm>
            <a:off x="7363968" y="4911852"/>
            <a:ext cx="711835" cy="711835"/>
            <a:chOff x="7363968" y="4911852"/>
            <a:chExt cx="711835" cy="711835"/>
          </a:xfrm>
        </p:grpSpPr>
        <p:pic>
          <p:nvPicPr>
            <p:cNvPr id="195" name="object 195"/>
            <p:cNvPicPr/>
            <p:nvPr/>
          </p:nvPicPr>
          <p:blipFill>
            <a:blip r:embed="rId8" cstate="print"/>
            <a:stretch>
              <a:fillRect/>
            </a:stretch>
          </p:blipFill>
          <p:spPr>
            <a:xfrm>
              <a:off x="7363968" y="4911852"/>
              <a:ext cx="711682" cy="711682"/>
            </a:xfrm>
            <a:prstGeom prst="rect">
              <a:avLst/>
            </a:prstGeom>
          </p:spPr>
        </p:pic>
        <p:pic>
          <p:nvPicPr>
            <p:cNvPr id="196" name="object 196"/>
            <p:cNvPicPr/>
            <p:nvPr/>
          </p:nvPicPr>
          <p:blipFill>
            <a:blip r:embed="rId73" cstate="print"/>
            <a:stretch>
              <a:fillRect/>
            </a:stretch>
          </p:blipFill>
          <p:spPr>
            <a:xfrm>
              <a:off x="7498080" y="5090147"/>
              <a:ext cx="444995" cy="396252"/>
            </a:xfrm>
            <a:prstGeom prst="rect">
              <a:avLst/>
            </a:prstGeom>
          </p:spPr>
        </p:pic>
        <p:sp>
          <p:nvSpPr>
            <p:cNvPr id="197" name="object 197"/>
            <p:cNvSpPr/>
            <p:nvPr/>
          </p:nvSpPr>
          <p:spPr>
            <a:xfrm>
              <a:off x="7417308" y="4927092"/>
              <a:ext cx="609600" cy="609600"/>
            </a:xfrm>
            <a:custGeom>
              <a:avLst/>
              <a:gdLst/>
              <a:ahLst/>
              <a:cxnLst/>
              <a:rect l="l" t="t" r="r" b="b"/>
              <a:pathLst>
                <a:path w="609600" h="609600">
                  <a:moveTo>
                    <a:pt x="508000" y="0"/>
                  </a:moveTo>
                  <a:lnTo>
                    <a:pt x="101600" y="0"/>
                  </a:lnTo>
                  <a:lnTo>
                    <a:pt x="62043" y="7981"/>
                  </a:lnTo>
                  <a:lnTo>
                    <a:pt x="29749" y="29749"/>
                  </a:lnTo>
                  <a:lnTo>
                    <a:pt x="7981" y="62043"/>
                  </a:lnTo>
                  <a:lnTo>
                    <a:pt x="0" y="101599"/>
                  </a:lnTo>
                  <a:lnTo>
                    <a:pt x="0" y="507999"/>
                  </a:lnTo>
                  <a:lnTo>
                    <a:pt x="7981" y="547556"/>
                  </a:lnTo>
                  <a:lnTo>
                    <a:pt x="29749" y="579850"/>
                  </a:lnTo>
                  <a:lnTo>
                    <a:pt x="62043" y="601618"/>
                  </a:lnTo>
                  <a:lnTo>
                    <a:pt x="101600" y="609599"/>
                  </a:lnTo>
                  <a:lnTo>
                    <a:pt x="508000" y="609599"/>
                  </a:lnTo>
                  <a:lnTo>
                    <a:pt x="547556" y="601618"/>
                  </a:lnTo>
                  <a:lnTo>
                    <a:pt x="579850" y="579850"/>
                  </a:lnTo>
                  <a:lnTo>
                    <a:pt x="601618" y="547556"/>
                  </a:lnTo>
                  <a:lnTo>
                    <a:pt x="609600" y="507999"/>
                  </a:lnTo>
                  <a:lnTo>
                    <a:pt x="609600" y="101599"/>
                  </a:lnTo>
                  <a:lnTo>
                    <a:pt x="601618" y="62043"/>
                  </a:lnTo>
                  <a:lnTo>
                    <a:pt x="579850" y="29749"/>
                  </a:lnTo>
                  <a:lnTo>
                    <a:pt x="547556" y="7981"/>
                  </a:lnTo>
                  <a:lnTo>
                    <a:pt x="508000" y="0"/>
                  </a:lnTo>
                  <a:close/>
                </a:path>
              </a:pathLst>
            </a:custGeom>
            <a:solidFill>
              <a:srgbClr val="3A3838">
                <a:alpha val="30195"/>
              </a:srgbClr>
            </a:solidFill>
          </p:spPr>
          <p:txBody>
            <a:bodyPr wrap="square" lIns="0" tIns="0" rIns="0" bIns="0" rtlCol="0"/>
            <a:lstStyle/>
            <a:p>
              <a:endParaRPr/>
            </a:p>
          </p:txBody>
        </p:sp>
        <p:pic>
          <p:nvPicPr>
            <p:cNvPr id="198" name="object 198"/>
            <p:cNvPicPr/>
            <p:nvPr/>
          </p:nvPicPr>
          <p:blipFill>
            <a:blip r:embed="rId38" cstate="print"/>
            <a:stretch>
              <a:fillRect/>
            </a:stretch>
          </p:blipFill>
          <p:spPr>
            <a:xfrm>
              <a:off x="7635875" y="5147437"/>
              <a:ext cx="262890" cy="169163"/>
            </a:xfrm>
            <a:prstGeom prst="rect">
              <a:avLst/>
            </a:prstGeom>
          </p:spPr>
        </p:pic>
      </p:grpSp>
      <p:grpSp>
        <p:nvGrpSpPr>
          <p:cNvPr id="199" name="object 199"/>
          <p:cNvGrpSpPr/>
          <p:nvPr/>
        </p:nvGrpSpPr>
        <p:grpSpPr>
          <a:xfrm>
            <a:off x="7363968" y="5684520"/>
            <a:ext cx="711835" cy="711835"/>
            <a:chOff x="7363968" y="5684520"/>
            <a:chExt cx="711835" cy="711835"/>
          </a:xfrm>
        </p:grpSpPr>
        <p:pic>
          <p:nvPicPr>
            <p:cNvPr id="200" name="object 200"/>
            <p:cNvPicPr/>
            <p:nvPr/>
          </p:nvPicPr>
          <p:blipFill>
            <a:blip r:embed="rId8" cstate="print"/>
            <a:stretch>
              <a:fillRect/>
            </a:stretch>
          </p:blipFill>
          <p:spPr>
            <a:xfrm>
              <a:off x="7363968" y="5684520"/>
              <a:ext cx="711682" cy="711682"/>
            </a:xfrm>
            <a:prstGeom prst="rect">
              <a:avLst/>
            </a:prstGeom>
          </p:spPr>
        </p:pic>
        <p:pic>
          <p:nvPicPr>
            <p:cNvPr id="201" name="object 201"/>
            <p:cNvPicPr/>
            <p:nvPr/>
          </p:nvPicPr>
          <p:blipFill>
            <a:blip r:embed="rId74" cstate="print"/>
            <a:stretch>
              <a:fillRect/>
            </a:stretch>
          </p:blipFill>
          <p:spPr>
            <a:xfrm>
              <a:off x="7498080" y="5862828"/>
              <a:ext cx="444995" cy="396252"/>
            </a:xfrm>
            <a:prstGeom prst="rect">
              <a:avLst/>
            </a:prstGeom>
          </p:spPr>
        </p:pic>
        <p:sp>
          <p:nvSpPr>
            <p:cNvPr id="202" name="object 202"/>
            <p:cNvSpPr/>
            <p:nvPr/>
          </p:nvSpPr>
          <p:spPr>
            <a:xfrm>
              <a:off x="7417308" y="5699760"/>
              <a:ext cx="609600" cy="609600"/>
            </a:xfrm>
            <a:custGeom>
              <a:avLst/>
              <a:gdLst/>
              <a:ahLst/>
              <a:cxnLst/>
              <a:rect l="l" t="t" r="r" b="b"/>
              <a:pathLst>
                <a:path w="609600" h="609600">
                  <a:moveTo>
                    <a:pt x="508000" y="0"/>
                  </a:moveTo>
                  <a:lnTo>
                    <a:pt x="101600" y="0"/>
                  </a:lnTo>
                  <a:lnTo>
                    <a:pt x="62043" y="7984"/>
                  </a:lnTo>
                  <a:lnTo>
                    <a:pt x="29749" y="29759"/>
                  </a:lnTo>
                  <a:lnTo>
                    <a:pt x="7981" y="62054"/>
                  </a:lnTo>
                  <a:lnTo>
                    <a:pt x="0" y="101599"/>
                  </a:lnTo>
                  <a:lnTo>
                    <a:pt x="0" y="507999"/>
                  </a:lnTo>
                  <a:lnTo>
                    <a:pt x="7981" y="547545"/>
                  </a:lnTo>
                  <a:lnTo>
                    <a:pt x="29749" y="579840"/>
                  </a:lnTo>
                  <a:lnTo>
                    <a:pt x="62043" y="601615"/>
                  </a:lnTo>
                  <a:lnTo>
                    <a:pt x="101600" y="609599"/>
                  </a:lnTo>
                  <a:lnTo>
                    <a:pt x="508000" y="609599"/>
                  </a:lnTo>
                  <a:lnTo>
                    <a:pt x="547556" y="601615"/>
                  </a:lnTo>
                  <a:lnTo>
                    <a:pt x="579850" y="579840"/>
                  </a:lnTo>
                  <a:lnTo>
                    <a:pt x="601618" y="547545"/>
                  </a:lnTo>
                  <a:lnTo>
                    <a:pt x="609600" y="507999"/>
                  </a:lnTo>
                  <a:lnTo>
                    <a:pt x="609600" y="101599"/>
                  </a:lnTo>
                  <a:lnTo>
                    <a:pt x="601618" y="62054"/>
                  </a:lnTo>
                  <a:lnTo>
                    <a:pt x="579850" y="29759"/>
                  </a:lnTo>
                  <a:lnTo>
                    <a:pt x="547556" y="7984"/>
                  </a:lnTo>
                  <a:lnTo>
                    <a:pt x="508000" y="0"/>
                  </a:lnTo>
                  <a:close/>
                </a:path>
              </a:pathLst>
            </a:custGeom>
            <a:solidFill>
              <a:srgbClr val="3A3838">
                <a:alpha val="30195"/>
              </a:srgbClr>
            </a:solidFill>
          </p:spPr>
          <p:txBody>
            <a:bodyPr wrap="square" lIns="0" tIns="0" rIns="0" bIns="0" rtlCol="0"/>
            <a:lstStyle/>
            <a:p>
              <a:endParaRPr/>
            </a:p>
          </p:txBody>
        </p:sp>
        <p:pic>
          <p:nvPicPr>
            <p:cNvPr id="203" name="object 203"/>
            <p:cNvPicPr/>
            <p:nvPr/>
          </p:nvPicPr>
          <p:blipFill>
            <a:blip r:embed="rId40" cstate="print"/>
            <a:stretch>
              <a:fillRect/>
            </a:stretch>
          </p:blipFill>
          <p:spPr>
            <a:xfrm>
              <a:off x="7635875" y="5919825"/>
              <a:ext cx="262890" cy="169164"/>
            </a:xfrm>
            <a:prstGeom prst="rect">
              <a:avLst/>
            </a:prstGeom>
          </p:spPr>
        </p:pic>
      </p:grpSp>
      <p:grpSp>
        <p:nvGrpSpPr>
          <p:cNvPr id="204" name="object 204"/>
          <p:cNvGrpSpPr/>
          <p:nvPr/>
        </p:nvGrpSpPr>
        <p:grpSpPr>
          <a:xfrm>
            <a:off x="6550152" y="4911852"/>
            <a:ext cx="713740" cy="711835"/>
            <a:chOff x="6550152" y="4911852"/>
            <a:chExt cx="713740" cy="711835"/>
          </a:xfrm>
        </p:grpSpPr>
        <p:pic>
          <p:nvPicPr>
            <p:cNvPr id="205" name="object 205"/>
            <p:cNvPicPr/>
            <p:nvPr/>
          </p:nvPicPr>
          <p:blipFill>
            <a:blip r:embed="rId3" cstate="print"/>
            <a:stretch>
              <a:fillRect/>
            </a:stretch>
          </p:blipFill>
          <p:spPr>
            <a:xfrm>
              <a:off x="6550152" y="4911852"/>
              <a:ext cx="713257" cy="711682"/>
            </a:xfrm>
            <a:prstGeom prst="rect">
              <a:avLst/>
            </a:prstGeom>
          </p:spPr>
        </p:pic>
        <p:pic>
          <p:nvPicPr>
            <p:cNvPr id="206" name="object 206"/>
            <p:cNvPicPr/>
            <p:nvPr/>
          </p:nvPicPr>
          <p:blipFill>
            <a:blip r:embed="rId75" cstate="print"/>
            <a:stretch>
              <a:fillRect/>
            </a:stretch>
          </p:blipFill>
          <p:spPr>
            <a:xfrm>
              <a:off x="6696456" y="5090147"/>
              <a:ext cx="420674" cy="396252"/>
            </a:xfrm>
            <a:prstGeom prst="rect">
              <a:avLst/>
            </a:prstGeom>
          </p:spPr>
        </p:pic>
        <p:sp>
          <p:nvSpPr>
            <p:cNvPr id="207" name="object 207"/>
            <p:cNvSpPr/>
            <p:nvPr/>
          </p:nvSpPr>
          <p:spPr>
            <a:xfrm>
              <a:off x="6603492" y="4927092"/>
              <a:ext cx="611505" cy="609600"/>
            </a:xfrm>
            <a:custGeom>
              <a:avLst/>
              <a:gdLst/>
              <a:ahLst/>
              <a:cxnLst/>
              <a:rect l="l" t="t" r="r" b="b"/>
              <a:pathLst>
                <a:path w="611504" h="609600">
                  <a:moveTo>
                    <a:pt x="509524" y="0"/>
                  </a:moveTo>
                  <a:lnTo>
                    <a:pt x="101600" y="0"/>
                  </a:lnTo>
                  <a:lnTo>
                    <a:pt x="62043" y="7981"/>
                  </a:lnTo>
                  <a:lnTo>
                    <a:pt x="29749" y="29749"/>
                  </a:lnTo>
                  <a:lnTo>
                    <a:pt x="7981" y="62043"/>
                  </a:lnTo>
                  <a:lnTo>
                    <a:pt x="0" y="101599"/>
                  </a:lnTo>
                  <a:lnTo>
                    <a:pt x="0" y="507999"/>
                  </a:lnTo>
                  <a:lnTo>
                    <a:pt x="7981" y="547556"/>
                  </a:lnTo>
                  <a:lnTo>
                    <a:pt x="29749" y="579850"/>
                  </a:lnTo>
                  <a:lnTo>
                    <a:pt x="62043" y="601618"/>
                  </a:lnTo>
                  <a:lnTo>
                    <a:pt x="101600" y="609599"/>
                  </a:lnTo>
                  <a:lnTo>
                    <a:pt x="509524" y="609599"/>
                  </a:lnTo>
                  <a:lnTo>
                    <a:pt x="549080" y="601618"/>
                  </a:lnTo>
                  <a:lnTo>
                    <a:pt x="581374" y="579850"/>
                  </a:lnTo>
                  <a:lnTo>
                    <a:pt x="603142" y="547556"/>
                  </a:lnTo>
                  <a:lnTo>
                    <a:pt x="611124" y="507999"/>
                  </a:lnTo>
                  <a:lnTo>
                    <a:pt x="611124" y="101599"/>
                  </a:lnTo>
                  <a:lnTo>
                    <a:pt x="603142" y="62043"/>
                  </a:lnTo>
                  <a:lnTo>
                    <a:pt x="581374" y="29749"/>
                  </a:lnTo>
                  <a:lnTo>
                    <a:pt x="549080" y="7981"/>
                  </a:lnTo>
                  <a:lnTo>
                    <a:pt x="509524" y="0"/>
                  </a:lnTo>
                  <a:close/>
                </a:path>
              </a:pathLst>
            </a:custGeom>
            <a:solidFill>
              <a:srgbClr val="3A3838">
                <a:alpha val="30195"/>
              </a:srgbClr>
            </a:solidFill>
          </p:spPr>
          <p:txBody>
            <a:bodyPr wrap="square" lIns="0" tIns="0" rIns="0" bIns="0" rtlCol="0"/>
            <a:lstStyle/>
            <a:p>
              <a:endParaRPr/>
            </a:p>
          </p:txBody>
        </p:sp>
        <p:pic>
          <p:nvPicPr>
            <p:cNvPr id="208" name="object 208"/>
            <p:cNvPicPr/>
            <p:nvPr/>
          </p:nvPicPr>
          <p:blipFill>
            <a:blip r:embed="rId49" cstate="print"/>
            <a:stretch>
              <a:fillRect/>
            </a:stretch>
          </p:blipFill>
          <p:spPr>
            <a:xfrm>
              <a:off x="6834886" y="5147437"/>
              <a:ext cx="226314" cy="169163"/>
            </a:xfrm>
            <a:prstGeom prst="rect">
              <a:avLst/>
            </a:prstGeom>
          </p:spPr>
        </p:pic>
      </p:grpSp>
      <p:grpSp>
        <p:nvGrpSpPr>
          <p:cNvPr id="209" name="object 209"/>
          <p:cNvGrpSpPr/>
          <p:nvPr/>
        </p:nvGrpSpPr>
        <p:grpSpPr>
          <a:xfrm>
            <a:off x="6550152" y="5684520"/>
            <a:ext cx="713740" cy="711835"/>
            <a:chOff x="6550152" y="5684520"/>
            <a:chExt cx="713740" cy="711835"/>
          </a:xfrm>
        </p:grpSpPr>
        <p:pic>
          <p:nvPicPr>
            <p:cNvPr id="210" name="object 210"/>
            <p:cNvPicPr/>
            <p:nvPr/>
          </p:nvPicPr>
          <p:blipFill>
            <a:blip r:embed="rId3" cstate="print"/>
            <a:stretch>
              <a:fillRect/>
            </a:stretch>
          </p:blipFill>
          <p:spPr>
            <a:xfrm>
              <a:off x="6550152" y="5684520"/>
              <a:ext cx="713257" cy="711682"/>
            </a:xfrm>
            <a:prstGeom prst="rect">
              <a:avLst/>
            </a:prstGeom>
          </p:spPr>
        </p:pic>
        <p:pic>
          <p:nvPicPr>
            <p:cNvPr id="211" name="object 211"/>
            <p:cNvPicPr/>
            <p:nvPr/>
          </p:nvPicPr>
          <p:blipFill>
            <a:blip r:embed="rId76" cstate="print"/>
            <a:stretch>
              <a:fillRect/>
            </a:stretch>
          </p:blipFill>
          <p:spPr>
            <a:xfrm>
              <a:off x="6685788" y="5862828"/>
              <a:ext cx="440461" cy="396252"/>
            </a:xfrm>
            <a:prstGeom prst="rect">
              <a:avLst/>
            </a:prstGeom>
          </p:spPr>
        </p:pic>
        <p:sp>
          <p:nvSpPr>
            <p:cNvPr id="212" name="object 212"/>
            <p:cNvSpPr/>
            <p:nvPr/>
          </p:nvSpPr>
          <p:spPr>
            <a:xfrm>
              <a:off x="6603492" y="5699760"/>
              <a:ext cx="611505" cy="609600"/>
            </a:xfrm>
            <a:custGeom>
              <a:avLst/>
              <a:gdLst/>
              <a:ahLst/>
              <a:cxnLst/>
              <a:rect l="l" t="t" r="r" b="b"/>
              <a:pathLst>
                <a:path w="611504" h="609600">
                  <a:moveTo>
                    <a:pt x="509524" y="0"/>
                  </a:moveTo>
                  <a:lnTo>
                    <a:pt x="101600" y="0"/>
                  </a:lnTo>
                  <a:lnTo>
                    <a:pt x="62043" y="7984"/>
                  </a:lnTo>
                  <a:lnTo>
                    <a:pt x="29749" y="29759"/>
                  </a:lnTo>
                  <a:lnTo>
                    <a:pt x="7981" y="62054"/>
                  </a:lnTo>
                  <a:lnTo>
                    <a:pt x="0" y="101599"/>
                  </a:lnTo>
                  <a:lnTo>
                    <a:pt x="0" y="507999"/>
                  </a:lnTo>
                  <a:lnTo>
                    <a:pt x="7981" y="547545"/>
                  </a:lnTo>
                  <a:lnTo>
                    <a:pt x="29749" y="579840"/>
                  </a:lnTo>
                  <a:lnTo>
                    <a:pt x="62043" y="601615"/>
                  </a:lnTo>
                  <a:lnTo>
                    <a:pt x="101600" y="609599"/>
                  </a:lnTo>
                  <a:lnTo>
                    <a:pt x="509524" y="609599"/>
                  </a:lnTo>
                  <a:lnTo>
                    <a:pt x="549080" y="601615"/>
                  </a:lnTo>
                  <a:lnTo>
                    <a:pt x="581374" y="579840"/>
                  </a:lnTo>
                  <a:lnTo>
                    <a:pt x="603142" y="547545"/>
                  </a:lnTo>
                  <a:lnTo>
                    <a:pt x="611124" y="507999"/>
                  </a:lnTo>
                  <a:lnTo>
                    <a:pt x="611124" y="101599"/>
                  </a:lnTo>
                  <a:lnTo>
                    <a:pt x="603142" y="62054"/>
                  </a:lnTo>
                  <a:lnTo>
                    <a:pt x="581374" y="29759"/>
                  </a:lnTo>
                  <a:lnTo>
                    <a:pt x="549080" y="7984"/>
                  </a:lnTo>
                  <a:lnTo>
                    <a:pt x="509524" y="0"/>
                  </a:lnTo>
                  <a:close/>
                </a:path>
              </a:pathLst>
            </a:custGeom>
            <a:solidFill>
              <a:srgbClr val="3A3838">
                <a:alpha val="30195"/>
              </a:srgbClr>
            </a:solidFill>
          </p:spPr>
          <p:txBody>
            <a:bodyPr wrap="square" lIns="0" tIns="0" rIns="0" bIns="0" rtlCol="0"/>
            <a:lstStyle/>
            <a:p>
              <a:endParaRPr/>
            </a:p>
          </p:txBody>
        </p:sp>
        <p:pic>
          <p:nvPicPr>
            <p:cNvPr id="213" name="object 213"/>
            <p:cNvPicPr/>
            <p:nvPr/>
          </p:nvPicPr>
          <p:blipFill>
            <a:blip r:embed="rId51" cstate="print"/>
            <a:stretch>
              <a:fillRect/>
            </a:stretch>
          </p:blipFill>
          <p:spPr>
            <a:xfrm>
              <a:off x="6824218" y="5919825"/>
              <a:ext cx="256031" cy="169164"/>
            </a:xfrm>
            <a:prstGeom prst="rect">
              <a:avLst/>
            </a:prstGeom>
          </p:spPr>
        </p:pic>
      </p:grpSp>
      <p:grpSp>
        <p:nvGrpSpPr>
          <p:cNvPr id="214" name="object 214"/>
          <p:cNvGrpSpPr/>
          <p:nvPr/>
        </p:nvGrpSpPr>
        <p:grpSpPr>
          <a:xfrm>
            <a:off x="2485644" y="1770888"/>
            <a:ext cx="2341245" cy="1492250"/>
            <a:chOff x="2485644" y="1770888"/>
            <a:chExt cx="2341245" cy="1492250"/>
          </a:xfrm>
        </p:grpSpPr>
        <p:pic>
          <p:nvPicPr>
            <p:cNvPr id="215" name="object 215"/>
            <p:cNvPicPr/>
            <p:nvPr/>
          </p:nvPicPr>
          <p:blipFill>
            <a:blip r:embed="rId77" cstate="print"/>
            <a:stretch>
              <a:fillRect/>
            </a:stretch>
          </p:blipFill>
          <p:spPr>
            <a:xfrm>
              <a:off x="2485644" y="1770888"/>
              <a:ext cx="2340863" cy="1491996"/>
            </a:xfrm>
            <a:prstGeom prst="rect">
              <a:avLst/>
            </a:prstGeom>
          </p:spPr>
        </p:pic>
        <p:pic>
          <p:nvPicPr>
            <p:cNvPr id="216" name="object 216"/>
            <p:cNvPicPr/>
            <p:nvPr/>
          </p:nvPicPr>
          <p:blipFill>
            <a:blip r:embed="rId78" cstate="print"/>
            <a:stretch>
              <a:fillRect/>
            </a:stretch>
          </p:blipFill>
          <p:spPr>
            <a:xfrm>
              <a:off x="2538984" y="1786128"/>
              <a:ext cx="2238756" cy="1389888"/>
            </a:xfrm>
            <a:prstGeom prst="rect">
              <a:avLst/>
            </a:prstGeom>
          </p:spPr>
        </p:pic>
      </p:grpSp>
      <p:grpSp>
        <p:nvGrpSpPr>
          <p:cNvPr id="217" name="object 217"/>
          <p:cNvGrpSpPr/>
          <p:nvPr/>
        </p:nvGrpSpPr>
        <p:grpSpPr>
          <a:xfrm>
            <a:off x="6551676" y="1770888"/>
            <a:ext cx="2336800" cy="1489075"/>
            <a:chOff x="6551676" y="1770888"/>
            <a:chExt cx="2336800" cy="1489075"/>
          </a:xfrm>
        </p:grpSpPr>
        <p:pic>
          <p:nvPicPr>
            <p:cNvPr id="218" name="object 218"/>
            <p:cNvPicPr/>
            <p:nvPr/>
          </p:nvPicPr>
          <p:blipFill>
            <a:blip r:embed="rId79" cstate="print"/>
            <a:stretch>
              <a:fillRect/>
            </a:stretch>
          </p:blipFill>
          <p:spPr>
            <a:xfrm>
              <a:off x="6551676" y="1770888"/>
              <a:ext cx="2336292" cy="1488948"/>
            </a:xfrm>
            <a:prstGeom prst="rect">
              <a:avLst/>
            </a:prstGeom>
          </p:spPr>
        </p:pic>
        <p:pic>
          <p:nvPicPr>
            <p:cNvPr id="219" name="object 219"/>
            <p:cNvPicPr/>
            <p:nvPr/>
          </p:nvPicPr>
          <p:blipFill>
            <a:blip r:embed="rId80" cstate="print"/>
            <a:stretch>
              <a:fillRect/>
            </a:stretch>
          </p:blipFill>
          <p:spPr>
            <a:xfrm>
              <a:off x="6605016" y="1786128"/>
              <a:ext cx="2234183" cy="1386839"/>
            </a:xfrm>
            <a:prstGeom prst="rect">
              <a:avLst/>
            </a:prstGeom>
          </p:spPr>
        </p:pic>
      </p:grpSp>
      <p:grpSp>
        <p:nvGrpSpPr>
          <p:cNvPr id="220" name="object 220"/>
          <p:cNvGrpSpPr/>
          <p:nvPr/>
        </p:nvGrpSpPr>
        <p:grpSpPr>
          <a:xfrm>
            <a:off x="862583" y="3339084"/>
            <a:ext cx="2353310" cy="1484630"/>
            <a:chOff x="862583" y="3339084"/>
            <a:chExt cx="2353310" cy="1484630"/>
          </a:xfrm>
        </p:grpSpPr>
        <p:pic>
          <p:nvPicPr>
            <p:cNvPr id="221" name="object 221"/>
            <p:cNvPicPr/>
            <p:nvPr/>
          </p:nvPicPr>
          <p:blipFill>
            <a:blip r:embed="rId81" cstate="print"/>
            <a:stretch>
              <a:fillRect/>
            </a:stretch>
          </p:blipFill>
          <p:spPr>
            <a:xfrm>
              <a:off x="862583" y="3339084"/>
              <a:ext cx="2353055" cy="1484376"/>
            </a:xfrm>
            <a:prstGeom prst="rect">
              <a:avLst/>
            </a:prstGeom>
          </p:spPr>
        </p:pic>
        <p:pic>
          <p:nvPicPr>
            <p:cNvPr id="222" name="object 222"/>
            <p:cNvPicPr/>
            <p:nvPr/>
          </p:nvPicPr>
          <p:blipFill>
            <a:blip r:embed="rId82" cstate="print"/>
            <a:stretch>
              <a:fillRect/>
            </a:stretch>
          </p:blipFill>
          <p:spPr>
            <a:xfrm>
              <a:off x="915923" y="3354324"/>
              <a:ext cx="2250948" cy="1382268"/>
            </a:xfrm>
            <a:prstGeom prst="rect">
              <a:avLst/>
            </a:prstGeom>
          </p:spPr>
        </p:pic>
      </p:grpSp>
      <p:grpSp>
        <p:nvGrpSpPr>
          <p:cNvPr id="223" name="object 223"/>
          <p:cNvGrpSpPr/>
          <p:nvPr/>
        </p:nvGrpSpPr>
        <p:grpSpPr>
          <a:xfrm>
            <a:off x="8170164" y="3334511"/>
            <a:ext cx="2334895" cy="1489075"/>
            <a:chOff x="8170164" y="3334511"/>
            <a:chExt cx="2334895" cy="1489075"/>
          </a:xfrm>
        </p:grpSpPr>
        <p:pic>
          <p:nvPicPr>
            <p:cNvPr id="224" name="object 224"/>
            <p:cNvPicPr/>
            <p:nvPr/>
          </p:nvPicPr>
          <p:blipFill>
            <a:blip r:embed="rId83" cstate="print"/>
            <a:stretch>
              <a:fillRect/>
            </a:stretch>
          </p:blipFill>
          <p:spPr>
            <a:xfrm>
              <a:off x="8170164" y="3334511"/>
              <a:ext cx="2334768" cy="1488948"/>
            </a:xfrm>
            <a:prstGeom prst="rect">
              <a:avLst/>
            </a:prstGeom>
          </p:spPr>
        </p:pic>
        <p:pic>
          <p:nvPicPr>
            <p:cNvPr id="225" name="object 225"/>
            <p:cNvPicPr/>
            <p:nvPr/>
          </p:nvPicPr>
          <p:blipFill>
            <a:blip r:embed="rId84" cstate="print"/>
            <a:stretch>
              <a:fillRect/>
            </a:stretch>
          </p:blipFill>
          <p:spPr>
            <a:xfrm>
              <a:off x="8223504" y="3349751"/>
              <a:ext cx="2232659" cy="1386840"/>
            </a:xfrm>
            <a:prstGeom prst="rect">
              <a:avLst/>
            </a:prstGeom>
          </p:spPr>
        </p:pic>
      </p:grpSp>
      <p:grpSp>
        <p:nvGrpSpPr>
          <p:cNvPr id="226" name="object 226"/>
          <p:cNvGrpSpPr/>
          <p:nvPr/>
        </p:nvGrpSpPr>
        <p:grpSpPr>
          <a:xfrm>
            <a:off x="8991600" y="4904219"/>
            <a:ext cx="2334895" cy="1489075"/>
            <a:chOff x="8991600" y="4904219"/>
            <a:chExt cx="2334895" cy="1489075"/>
          </a:xfrm>
        </p:grpSpPr>
        <p:pic>
          <p:nvPicPr>
            <p:cNvPr id="227" name="object 227"/>
            <p:cNvPicPr/>
            <p:nvPr/>
          </p:nvPicPr>
          <p:blipFill>
            <a:blip r:embed="rId83" cstate="print"/>
            <a:stretch>
              <a:fillRect/>
            </a:stretch>
          </p:blipFill>
          <p:spPr>
            <a:xfrm>
              <a:off x="8991600" y="4904219"/>
              <a:ext cx="2334768" cy="1488948"/>
            </a:xfrm>
            <a:prstGeom prst="rect">
              <a:avLst/>
            </a:prstGeom>
          </p:spPr>
        </p:pic>
        <p:pic>
          <p:nvPicPr>
            <p:cNvPr id="228" name="object 228"/>
            <p:cNvPicPr/>
            <p:nvPr/>
          </p:nvPicPr>
          <p:blipFill>
            <a:blip r:embed="rId85" cstate="print"/>
            <a:stretch>
              <a:fillRect/>
            </a:stretch>
          </p:blipFill>
          <p:spPr>
            <a:xfrm>
              <a:off x="9044939" y="4919471"/>
              <a:ext cx="2232659" cy="1386839"/>
            </a:xfrm>
            <a:prstGeom prst="rect">
              <a:avLst/>
            </a:prstGeom>
          </p:spPr>
        </p:pic>
      </p:grpSp>
      <p:grpSp>
        <p:nvGrpSpPr>
          <p:cNvPr id="229" name="object 229"/>
          <p:cNvGrpSpPr/>
          <p:nvPr/>
        </p:nvGrpSpPr>
        <p:grpSpPr>
          <a:xfrm>
            <a:off x="4113276" y="4907267"/>
            <a:ext cx="2357755" cy="1489075"/>
            <a:chOff x="4113276" y="4907267"/>
            <a:chExt cx="2357755" cy="1489075"/>
          </a:xfrm>
        </p:grpSpPr>
        <p:pic>
          <p:nvPicPr>
            <p:cNvPr id="230" name="object 230"/>
            <p:cNvPicPr/>
            <p:nvPr/>
          </p:nvPicPr>
          <p:blipFill>
            <a:blip r:embed="rId86" cstate="print"/>
            <a:stretch>
              <a:fillRect/>
            </a:stretch>
          </p:blipFill>
          <p:spPr>
            <a:xfrm>
              <a:off x="4113276" y="4907267"/>
              <a:ext cx="2357628" cy="1488948"/>
            </a:xfrm>
            <a:prstGeom prst="rect">
              <a:avLst/>
            </a:prstGeom>
          </p:spPr>
        </p:pic>
        <p:pic>
          <p:nvPicPr>
            <p:cNvPr id="231" name="object 231"/>
            <p:cNvPicPr/>
            <p:nvPr/>
          </p:nvPicPr>
          <p:blipFill>
            <a:blip r:embed="rId87" cstate="print"/>
            <a:stretch>
              <a:fillRect/>
            </a:stretch>
          </p:blipFill>
          <p:spPr>
            <a:xfrm>
              <a:off x="4166616" y="4922519"/>
              <a:ext cx="2255519" cy="1386840"/>
            </a:xfrm>
            <a:prstGeom prst="rect">
              <a:avLst/>
            </a:prstGeom>
          </p:spPr>
        </p:pic>
      </p:grpSp>
      <p:grpSp>
        <p:nvGrpSpPr>
          <p:cNvPr id="232" name="object 232"/>
          <p:cNvGrpSpPr/>
          <p:nvPr/>
        </p:nvGrpSpPr>
        <p:grpSpPr>
          <a:xfrm>
            <a:off x="2537396" y="1784540"/>
            <a:ext cx="2242185" cy="1393190"/>
            <a:chOff x="2537396" y="1784540"/>
            <a:chExt cx="2242185" cy="1393190"/>
          </a:xfrm>
        </p:grpSpPr>
        <p:pic>
          <p:nvPicPr>
            <p:cNvPr id="233" name="object 233"/>
            <p:cNvPicPr/>
            <p:nvPr/>
          </p:nvPicPr>
          <p:blipFill>
            <a:blip r:embed="rId88" cstate="print"/>
            <a:stretch>
              <a:fillRect/>
            </a:stretch>
          </p:blipFill>
          <p:spPr>
            <a:xfrm>
              <a:off x="2538983" y="1786127"/>
              <a:ext cx="2238756" cy="1389888"/>
            </a:xfrm>
            <a:prstGeom prst="rect">
              <a:avLst/>
            </a:prstGeom>
          </p:spPr>
        </p:pic>
        <p:sp>
          <p:nvSpPr>
            <p:cNvPr id="234" name="object 234"/>
            <p:cNvSpPr/>
            <p:nvPr/>
          </p:nvSpPr>
          <p:spPr>
            <a:xfrm>
              <a:off x="2538983" y="1786127"/>
              <a:ext cx="2239010" cy="1390015"/>
            </a:xfrm>
            <a:custGeom>
              <a:avLst/>
              <a:gdLst/>
              <a:ahLst/>
              <a:cxnLst/>
              <a:rect l="l" t="t" r="r" b="b"/>
              <a:pathLst>
                <a:path w="2239010" h="1390014">
                  <a:moveTo>
                    <a:pt x="0" y="112013"/>
                  </a:moveTo>
                  <a:lnTo>
                    <a:pt x="8804" y="68419"/>
                  </a:lnTo>
                  <a:lnTo>
                    <a:pt x="32813" y="32813"/>
                  </a:lnTo>
                  <a:lnTo>
                    <a:pt x="68419" y="8804"/>
                  </a:lnTo>
                  <a:lnTo>
                    <a:pt x="112014" y="0"/>
                  </a:lnTo>
                  <a:lnTo>
                    <a:pt x="2126742" y="0"/>
                  </a:lnTo>
                  <a:lnTo>
                    <a:pt x="2170336" y="8804"/>
                  </a:lnTo>
                  <a:lnTo>
                    <a:pt x="2205942" y="32813"/>
                  </a:lnTo>
                  <a:lnTo>
                    <a:pt x="2229951" y="68419"/>
                  </a:lnTo>
                  <a:lnTo>
                    <a:pt x="2238756" y="112013"/>
                  </a:lnTo>
                  <a:lnTo>
                    <a:pt x="2238756" y="1277874"/>
                  </a:lnTo>
                  <a:lnTo>
                    <a:pt x="2229951" y="1321468"/>
                  </a:lnTo>
                  <a:lnTo>
                    <a:pt x="2205942" y="1357074"/>
                  </a:lnTo>
                  <a:lnTo>
                    <a:pt x="2170336" y="1381083"/>
                  </a:lnTo>
                  <a:lnTo>
                    <a:pt x="2126742" y="1389888"/>
                  </a:lnTo>
                  <a:lnTo>
                    <a:pt x="112014" y="1389888"/>
                  </a:lnTo>
                  <a:lnTo>
                    <a:pt x="68419" y="1381083"/>
                  </a:lnTo>
                  <a:lnTo>
                    <a:pt x="32813" y="1357074"/>
                  </a:lnTo>
                  <a:lnTo>
                    <a:pt x="8804" y="1321468"/>
                  </a:lnTo>
                  <a:lnTo>
                    <a:pt x="0" y="1277874"/>
                  </a:lnTo>
                  <a:lnTo>
                    <a:pt x="0" y="112013"/>
                  </a:lnTo>
                  <a:close/>
                </a:path>
              </a:pathLst>
            </a:custGeom>
            <a:ln w="3175">
              <a:solidFill>
                <a:srgbClr val="2E5496"/>
              </a:solidFill>
            </a:ln>
          </p:spPr>
          <p:txBody>
            <a:bodyPr wrap="square" lIns="0" tIns="0" rIns="0" bIns="0" rtlCol="0"/>
            <a:lstStyle/>
            <a:p>
              <a:endParaRPr/>
            </a:p>
          </p:txBody>
        </p:sp>
        <p:pic>
          <p:nvPicPr>
            <p:cNvPr id="235" name="object 235"/>
            <p:cNvPicPr/>
            <p:nvPr/>
          </p:nvPicPr>
          <p:blipFill>
            <a:blip r:embed="rId89" cstate="print"/>
            <a:stretch>
              <a:fillRect/>
            </a:stretch>
          </p:blipFill>
          <p:spPr>
            <a:xfrm>
              <a:off x="3147694" y="2800858"/>
              <a:ext cx="1289431" cy="184403"/>
            </a:xfrm>
            <a:prstGeom prst="rect">
              <a:avLst/>
            </a:prstGeom>
          </p:spPr>
        </p:pic>
      </p:grpSp>
      <p:grpSp>
        <p:nvGrpSpPr>
          <p:cNvPr id="236" name="object 236"/>
          <p:cNvGrpSpPr/>
          <p:nvPr/>
        </p:nvGrpSpPr>
        <p:grpSpPr>
          <a:xfrm>
            <a:off x="6598856" y="1784540"/>
            <a:ext cx="2237740" cy="1390015"/>
            <a:chOff x="6598856" y="1784540"/>
            <a:chExt cx="2237740" cy="1390015"/>
          </a:xfrm>
        </p:grpSpPr>
        <p:pic>
          <p:nvPicPr>
            <p:cNvPr id="237" name="object 237"/>
            <p:cNvPicPr/>
            <p:nvPr/>
          </p:nvPicPr>
          <p:blipFill>
            <a:blip r:embed="rId90" cstate="print"/>
            <a:stretch>
              <a:fillRect/>
            </a:stretch>
          </p:blipFill>
          <p:spPr>
            <a:xfrm>
              <a:off x="6600443" y="1786127"/>
              <a:ext cx="2234183" cy="1386839"/>
            </a:xfrm>
            <a:prstGeom prst="rect">
              <a:avLst/>
            </a:prstGeom>
          </p:spPr>
        </p:pic>
        <p:sp>
          <p:nvSpPr>
            <p:cNvPr id="238" name="object 238"/>
            <p:cNvSpPr/>
            <p:nvPr/>
          </p:nvSpPr>
          <p:spPr>
            <a:xfrm>
              <a:off x="6600443" y="1786127"/>
              <a:ext cx="2234565" cy="1386840"/>
            </a:xfrm>
            <a:custGeom>
              <a:avLst/>
              <a:gdLst/>
              <a:ahLst/>
              <a:cxnLst/>
              <a:rect l="l" t="t" r="r" b="b"/>
              <a:pathLst>
                <a:path w="2234565" h="1386839">
                  <a:moveTo>
                    <a:pt x="0" y="111760"/>
                  </a:moveTo>
                  <a:lnTo>
                    <a:pt x="8782" y="68258"/>
                  </a:lnTo>
                  <a:lnTo>
                    <a:pt x="32734" y="32734"/>
                  </a:lnTo>
                  <a:lnTo>
                    <a:pt x="68258" y="8782"/>
                  </a:lnTo>
                  <a:lnTo>
                    <a:pt x="111759" y="0"/>
                  </a:lnTo>
                  <a:lnTo>
                    <a:pt x="2122424" y="0"/>
                  </a:lnTo>
                  <a:lnTo>
                    <a:pt x="2165925" y="8782"/>
                  </a:lnTo>
                  <a:lnTo>
                    <a:pt x="2201449" y="32734"/>
                  </a:lnTo>
                  <a:lnTo>
                    <a:pt x="2225401" y="68258"/>
                  </a:lnTo>
                  <a:lnTo>
                    <a:pt x="2234183" y="111760"/>
                  </a:lnTo>
                  <a:lnTo>
                    <a:pt x="2234183" y="1275080"/>
                  </a:lnTo>
                  <a:lnTo>
                    <a:pt x="2225401" y="1318581"/>
                  </a:lnTo>
                  <a:lnTo>
                    <a:pt x="2201449" y="1354105"/>
                  </a:lnTo>
                  <a:lnTo>
                    <a:pt x="2165925" y="1378057"/>
                  </a:lnTo>
                  <a:lnTo>
                    <a:pt x="2122424" y="1386839"/>
                  </a:lnTo>
                  <a:lnTo>
                    <a:pt x="111759" y="1386839"/>
                  </a:lnTo>
                  <a:lnTo>
                    <a:pt x="68258" y="1378057"/>
                  </a:lnTo>
                  <a:lnTo>
                    <a:pt x="32734" y="1354105"/>
                  </a:lnTo>
                  <a:lnTo>
                    <a:pt x="8782" y="1318581"/>
                  </a:lnTo>
                  <a:lnTo>
                    <a:pt x="0" y="1275080"/>
                  </a:lnTo>
                  <a:lnTo>
                    <a:pt x="0" y="111760"/>
                  </a:lnTo>
                  <a:close/>
                </a:path>
              </a:pathLst>
            </a:custGeom>
            <a:ln w="3175">
              <a:solidFill>
                <a:srgbClr val="E40913"/>
              </a:solidFill>
            </a:ln>
          </p:spPr>
          <p:txBody>
            <a:bodyPr wrap="square" lIns="0" tIns="0" rIns="0" bIns="0" rtlCol="0"/>
            <a:lstStyle/>
            <a:p>
              <a:endParaRPr/>
            </a:p>
          </p:txBody>
        </p:sp>
        <p:pic>
          <p:nvPicPr>
            <p:cNvPr id="239" name="object 239"/>
            <p:cNvPicPr/>
            <p:nvPr/>
          </p:nvPicPr>
          <p:blipFill>
            <a:blip r:embed="rId91" cstate="print"/>
            <a:stretch>
              <a:fillRect/>
            </a:stretch>
          </p:blipFill>
          <p:spPr>
            <a:xfrm>
              <a:off x="7067422" y="2798699"/>
              <a:ext cx="1361821" cy="184403"/>
            </a:xfrm>
            <a:prstGeom prst="rect">
              <a:avLst/>
            </a:prstGeom>
          </p:spPr>
        </p:pic>
      </p:grpSp>
      <p:grpSp>
        <p:nvGrpSpPr>
          <p:cNvPr id="240" name="object 240"/>
          <p:cNvGrpSpPr/>
          <p:nvPr/>
        </p:nvGrpSpPr>
        <p:grpSpPr>
          <a:xfrm>
            <a:off x="911288" y="3352736"/>
            <a:ext cx="2254250" cy="1385570"/>
            <a:chOff x="911288" y="3352736"/>
            <a:chExt cx="2254250" cy="1385570"/>
          </a:xfrm>
        </p:grpSpPr>
        <p:pic>
          <p:nvPicPr>
            <p:cNvPr id="241" name="object 241"/>
            <p:cNvPicPr/>
            <p:nvPr/>
          </p:nvPicPr>
          <p:blipFill>
            <a:blip r:embed="rId92" cstate="print"/>
            <a:stretch>
              <a:fillRect/>
            </a:stretch>
          </p:blipFill>
          <p:spPr>
            <a:xfrm>
              <a:off x="912875" y="3354323"/>
              <a:ext cx="2250948" cy="1382268"/>
            </a:xfrm>
            <a:prstGeom prst="rect">
              <a:avLst/>
            </a:prstGeom>
          </p:spPr>
        </p:pic>
        <p:sp>
          <p:nvSpPr>
            <p:cNvPr id="242" name="object 242"/>
            <p:cNvSpPr/>
            <p:nvPr/>
          </p:nvSpPr>
          <p:spPr>
            <a:xfrm>
              <a:off x="912875" y="3354323"/>
              <a:ext cx="2251075" cy="1382395"/>
            </a:xfrm>
            <a:custGeom>
              <a:avLst/>
              <a:gdLst/>
              <a:ahLst/>
              <a:cxnLst/>
              <a:rect l="l" t="t" r="r" b="b"/>
              <a:pathLst>
                <a:path w="2251075" h="1382395">
                  <a:moveTo>
                    <a:pt x="0" y="111378"/>
                  </a:moveTo>
                  <a:lnTo>
                    <a:pt x="8755" y="68044"/>
                  </a:lnTo>
                  <a:lnTo>
                    <a:pt x="32632" y="32639"/>
                  </a:lnTo>
                  <a:lnTo>
                    <a:pt x="68044" y="8759"/>
                  </a:lnTo>
                  <a:lnTo>
                    <a:pt x="111404" y="0"/>
                  </a:lnTo>
                  <a:lnTo>
                    <a:pt x="2139569" y="0"/>
                  </a:lnTo>
                  <a:lnTo>
                    <a:pt x="2182903" y="8759"/>
                  </a:lnTo>
                  <a:lnTo>
                    <a:pt x="2218309" y="32638"/>
                  </a:lnTo>
                  <a:lnTo>
                    <a:pt x="2242188" y="68044"/>
                  </a:lnTo>
                  <a:lnTo>
                    <a:pt x="2250948" y="111378"/>
                  </a:lnTo>
                  <a:lnTo>
                    <a:pt x="2250948" y="1270889"/>
                  </a:lnTo>
                  <a:lnTo>
                    <a:pt x="2242188" y="1314223"/>
                  </a:lnTo>
                  <a:lnTo>
                    <a:pt x="2218309" y="1349629"/>
                  </a:lnTo>
                  <a:lnTo>
                    <a:pt x="2182903" y="1373508"/>
                  </a:lnTo>
                  <a:lnTo>
                    <a:pt x="2139569" y="1382268"/>
                  </a:lnTo>
                  <a:lnTo>
                    <a:pt x="111404" y="1382268"/>
                  </a:lnTo>
                  <a:lnTo>
                    <a:pt x="68044" y="1373508"/>
                  </a:lnTo>
                  <a:lnTo>
                    <a:pt x="32632" y="1349629"/>
                  </a:lnTo>
                  <a:lnTo>
                    <a:pt x="8755" y="1314223"/>
                  </a:lnTo>
                  <a:lnTo>
                    <a:pt x="0" y="1270889"/>
                  </a:lnTo>
                  <a:lnTo>
                    <a:pt x="0" y="111378"/>
                  </a:lnTo>
                  <a:close/>
                </a:path>
              </a:pathLst>
            </a:custGeom>
            <a:ln w="3175">
              <a:solidFill>
                <a:srgbClr val="FFC000"/>
              </a:solidFill>
            </a:ln>
          </p:spPr>
          <p:txBody>
            <a:bodyPr wrap="square" lIns="0" tIns="0" rIns="0" bIns="0" rtlCol="0"/>
            <a:lstStyle/>
            <a:p>
              <a:endParaRPr/>
            </a:p>
          </p:txBody>
        </p:sp>
        <p:pic>
          <p:nvPicPr>
            <p:cNvPr id="243" name="object 243"/>
            <p:cNvPicPr/>
            <p:nvPr/>
          </p:nvPicPr>
          <p:blipFill>
            <a:blip r:embed="rId93" cstate="print"/>
            <a:stretch>
              <a:fillRect/>
            </a:stretch>
          </p:blipFill>
          <p:spPr>
            <a:xfrm>
              <a:off x="1706625" y="4387595"/>
              <a:ext cx="819873" cy="184404"/>
            </a:xfrm>
            <a:prstGeom prst="rect">
              <a:avLst/>
            </a:prstGeom>
          </p:spPr>
        </p:pic>
      </p:grpSp>
      <p:grpSp>
        <p:nvGrpSpPr>
          <p:cNvPr id="244" name="object 244"/>
          <p:cNvGrpSpPr/>
          <p:nvPr/>
        </p:nvGrpSpPr>
        <p:grpSpPr>
          <a:xfrm>
            <a:off x="8221916" y="3348164"/>
            <a:ext cx="2235835" cy="1390015"/>
            <a:chOff x="8221916" y="3348164"/>
            <a:chExt cx="2235835" cy="1390015"/>
          </a:xfrm>
        </p:grpSpPr>
        <p:pic>
          <p:nvPicPr>
            <p:cNvPr id="245" name="object 245"/>
            <p:cNvPicPr/>
            <p:nvPr/>
          </p:nvPicPr>
          <p:blipFill>
            <a:blip r:embed="rId94" cstate="print"/>
            <a:stretch>
              <a:fillRect/>
            </a:stretch>
          </p:blipFill>
          <p:spPr>
            <a:xfrm>
              <a:off x="8223504" y="3349752"/>
              <a:ext cx="2232660" cy="1386840"/>
            </a:xfrm>
            <a:prstGeom prst="rect">
              <a:avLst/>
            </a:prstGeom>
          </p:spPr>
        </p:pic>
        <p:sp>
          <p:nvSpPr>
            <p:cNvPr id="246" name="object 246"/>
            <p:cNvSpPr/>
            <p:nvPr/>
          </p:nvSpPr>
          <p:spPr>
            <a:xfrm>
              <a:off x="8223504" y="3349752"/>
              <a:ext cx="2232660" cy="1386840"/>
            </a:xfrm>
            <a:custGeom>
              <a:avLst/>
              <a:gdLst/>
              <a:ahLst/>
              <a:cxnLst/>
              <a:rect l="l" t="t" r="r" b="b"/>
              <a:pathLst>
                <a:path w="2232659" h="1386839">
                  <a:moveTo>
                    <a:pt x="0" y="111760"/>
                  </a:moveTo>
                  <a:lnTo>
                    <a:pt x="8782" y="68258"/>
                  </a:lnTo>
                  <a:lnTo>
                    <a:pt x="32734" y="32734"/>
                  </a:lnTo>
                  <a:lnTo>
                    <a:pt x="68258" y="8782"/>
                  </a:lnTo>
                  <a:lnTo>
                    <a:pt x="111760" y="0"/>
                  </a:lnTo>
                  <a:lnTo>
                    <a:pt x="2120900" y="0"/>
                  </a:lnTo>
                  <a:lnTo>
                    <a:pt x="2164401" y="8782"/>
                  </a:lnTo>
                  <a:lnTo>
                    <a:pt x="2199925" y="32734"/>
                  </a:lnTo>
                  <a:lnTo>
                    <a:pt x="2223877" y="68258"/>
                  </a:lnTo>
                  <a:lnTo>
                    <a:pt x="2232660" y="111760"/>
                  </a:lnTo>
                  <a:lnTo>
                    <a:pt x="2232660" y="1275080"/>
                  </a:lnTo>
                  <a:lnTo>
                    <a:pt x="2223877" y="1318581"/>
                  </a:lnTo>
                  <a:lnTo>
                    <a:pt x="2199925" y="1354105"/>
                  </a:lnTo>
                  <a:lnTo>
                    <a:pt x="2164401" y="1378057"/>
                  </a:lnTo>
                  <a:lnTo>
                    <a:pt x="2120900" y="1386840"/>
                  </a:lnTo>
                  <a:lnTo>
                    <a:pt x="111760" y="1386840"/>
                  </a:lnTo>
                  <a:lnTo>
                    <a:pt x="68258" y="1378057"/>
                  </a:lnTo>
                  <a:lnTo>
                    <a:pt x="32734" y="1354105"/>
                  </a:lnTo>
                  <a:lnTo>
                    <a:pt x="8782" y="1318581"/>
                  </a:lnTo>
                  <a:lnTo>
                    <a:pt x="0" y="1275080"/>
                  </a:lnTo>
                  <a:lnTo>
                    <a:pt x="0" y="111760"/>
                  </a:lnTo>
                  <a:close/>
                </a:path>
              </a:pathLst>
            </a:custGeom>
            <a:ln w="3175">
              <a:solidFill>
                <a:srgbClr val="333E50"/>
              </a:solidFill>
            </a:ln>
          </p:spPr>
          <p:txBody>
            <a:bodyPr wrap="square" lIns="0" tIns="0" rIns="0" bIns="0" rtlCol="0"/>
            <a:lstStyle/>
            <a:p>
              <a:endParaRPr/>
            </a:p>
          </p:txBody>
        </p:sp>
        <p:pic>
          <p:nvPicPr>
            <p:cNvPr id="247" name="object 247"/>
            <p:cNvPicPr/>
            <p:nvPr/>
          </p:nvPicPr>
          <p:blipFill>
            <a:blip r:embed="rId95" cstate="print"/>
            <a:stretch>
              <a:fillRect/>
            </a:stretch>
          </p:blipFill>
          <p:spPr>
            <a:xfrm>
              <a:off x="8823325" y="4386326"/>
              <a:ext cx="1135252" cy="184404"/>
            </a:xfrm>
            <a:prstGeom prst="rect">
              <a:avLst/>
            </a:prstGeom>
          </p:spPr>
        </p:pic>
      </p:grpSp>
      <p:grpSp>
        <p:nvGrpSpPr>
          <p:cNvPr id="248" name="object 248"/>
          <p:cNvGrpSpPr/>
          <p:nvPr/>
        </p:nvGrpSpPr>
        <p:grpSpPr>
          <a:xfrm>
            <a:off x="4165028" y="4920932"/>
            <a:ext cx="2258695" cy="1390015"/>
            <a:chOff x="4165028" y="4920932"/>
            <a:chExt cx="2258695" cy="1390015"/>
          </a:xfrm>
        </p:grpSpPr>
        <p:pic>
          <p:nvPicPr>
            <p:cNvPr id="249" name="object 249"/>
            <p:cNvPicPr/>
            <p:nvPr/>
          </p:nvPicPr>
          <p:blipFill>
            <a:blip r:embed="rId96" cstate="print"/>
            <a:stretch>
              <a:fillRect/>
            </a:stretch>
          </p:blipFill>
          <p:spPr>
            <a:xfrm>
              <a:off x="4166615" y="4922520"/>
              <a:ext cx="2255520" cy="1386840"/>
            </a:xfrm>
            <a:prstGeom prst="rect">
              <a:avLst/>
            </a:prstGeom>
          </p:spPr>
        </p:pic>
        <p:sp>
          <p:nvSpPr>
            <p:cNvPr id="250" name="object 250"/>
            <p:cNvSpPr/>
            <p:nvPr/>
          </p:nvSpPr>
          <p:spPr>
            <a:xfrm>
              <a:off x="4166615" y="4922520"/>
              <a:ext cx="2255520" cy="1386840"/>
            </a:xfrm>
            <a:custGeom>
              <a:avLst/>
              <a:gdLst/>
              <a:ahLst/>
              <a:cxnLst/>
              <a:rect l="l" t="t" r="r" b="b"/>
              <a:pathLst>
                <a:path w="2255520" h="1386839">
                  <a:moveTo>
                    <a:pt x="0" y="111759"/>
                  </a:moveTo>
                  <a:lnTo>
                    <a:pt x="8782" y="68258"/>
                  </a:lnTo>
                  <a:lnTo>
                    <a:pt x="32734" y="32734"/>
                  </a:lnTo>
                  <a:lnTo>
                    <a:pt x="68258" y="8782"/>
                  </a:lnTo>
                  <a:lnTo>
                    <a:pt x="111760" y="0"/>
                  </a:lnTo>
                  <a:lnTo>
                    <a:pt x="2143760" y="0"/>
                  </a:lnTo>
                  <a:lnTo>
                    <a:pt x="2187261" y="8782"/>
                  </a:lnTo>
                  <a:lnTo>
                    <a:pt x="2222785" y="32734"/>
                  </a:lnTo>
                  <a:lnTo>
                    <a:pt x="2246737" y="68258"/>
                  </a:lnTo>
                  <a:lnTo>
                    <a:pt x="2255520" y="111759"/>
                  </a:lnTo>
                  <a:lnTo>
                    <a:pt x="2255520" y="1275054"/>
                  </a:lnTo>
                  <a:lnTo>
                    <a:pt x="2246737" y="1318565"/>
                  </a:lnTo>
                  <a:lnTo>
                    <a:pt x="2222785" y="1354097"/>
                  </a:lnTo>
                  <a:lnTo>
                    <a:pt x="2187261" y="1378054"/>
                  </a:lnTo>
                  <a:lnTo>
                    <a:pt x="2143760" y="1386839"/>
                  </a:lnTo>
                  <a:lnTo>
                    <a:pt x="111760" y="1386839"/>
                  </a:lnTo>
                  <a:lnTo>
                    <a:pt x="68258" y="1378054"/>
                  </a:lnTo>
                  <a:lnTo>
                    <a:pt x="32734" y="1354097"/>
                  </a:lnTo>
                  <a:lnTo>
                    <a:pt x="8782" y="1318565"/>
                  </a:lnTo>
                  <a:lnTo>
                    <a:pt x="0" y="1275054"/>
                  </a:lnTo>
                  <a:lnTo>
                    <a:pt x="0" y="111759"/>
                  </a:lnTo>
                  <a:close/>
                </a:path>
              </a:pathLst>
            </a:custGeom>
            <a:ln w="3175">
              <a:solidFill>
                <a:srgbClr val="2E5496"/>
              </a:solidFill>
            </a:ln>
          </p:spPr>
          <p:txBody>
            <a:bodyPr wrap="square" lIns="0" tIns="0" rIns="0" bIns="0" rtlCol="0"/>
            <a:lstStyle/>
            <a:p>
              <a:endParaRPr/>
            </a:p>
          </p:txBody>
        </p:sp>
      </p:grpSp>
      <p:grpSp>
        <p:nvGrpSpPr>
          <p:cNvPr id="251" name="object 251"/>
          <p:cNvGrpSpPr/>
          <p:nvPr/>
        </p:nvGrpSpPr>
        <p:grpSpPr>
          <a:xfrm>
            <a:off x="9041828" y="4917884"/>
            <a:ext cx="2235835" cy="1390015"/>
            <a:chOff x="9041828" y="4917884"/>
            <a:chExt cx="2235835" cy="1390015"/>
          </a:xfrm>
        </p:grpSpPr>
        <p:pic>
          <p:nvPicPr>
            <p:cNvPr id="252" name="object 252"/>
            <p:cNvPicPr/>
            <p:nvPr/>
          </p:nvPicPr>
          <p:blipFill>
            <a:blip r:embed="rId97" cstate="print"/>
            <a:stretch>
              <a:fillRect/>
            </a:stretch>
          </p:blipFill>
          <p:spPr>
            <a:xfrm>
              <a:off x="9043416" y="4919471"/>
              <a:ext cx="2232659" cy="1386839"/>
            </a:xfrm>
            <a:prstGeom prst="rect">
              <a:avLst/>
            </a:prstGeom>
          </p:spPr>
        </p:pic>
        <p:sp>
          <p:nvSpPr>
            <p:cNvPr id="253" name="object 253"/>
            <p:cNvSpPr/>
            <p:nvPr/>
          </p:nvSpPr>
          <p:spPr>
            <a:xfrm>
              <a:off x="9043416" y="4919471"/>
              <a:ext cx="2232660" cy="1386840"/>
            </a:xfrm>
            <a:custGeom>
              <a:avLst/>
              <a:gdLst/>
              <a:ahLst/>
              <a:cxnLst/>
              <a:rect l="l" t="t" r="r" b="b"/>
              <a:pathLst>
                <a:path w="2232659" h="1386839">
                  <a:moveTo>
                    <a:pt x="0" y="111759"/>
                  </a:moveTo>
                  <a:lnTo>
                    <a:pt x="8782" y="68258"/>
                  </a:lnTo>
                  <a:lnTo>
                    <a:pt x="32734" y="32734"/>
                  </a:lnTo>
                  <a:lnTo>
                    <a:pt x="68258" y="8782"/>
                  </a:lnTo>
                  <a:lnTo>
                    <a:pt x="111759" y="0"/>
                  </a:lnTo>
                  <a:lnTo>
                    <a:pt x="2120900" y="0"/>
                  </a:lnTo>
                  <a:lnTo>
                    <a:pt x="2164401" y="8782"/>
                  </a:lnTo>
                  <a:lnTo>
                    <a:pt x="2199925" y="32734"/>
                  </a:lnTo>
                  <a:lnTo>
                    <a:pt x="2223877" y="68258"/>
                  </a:lnTo>
                  <a:lnTo>
                    <a:pt x="2232659" y="111759"/>
                  </a:lnTo>
                  <a:lnTo>
                    <a:pt x="2232659" y="1275054"/>
                  </a:lnTo>
                  <a:lnTo>
                    <a:pt x="2223877" y="1318565"/>
                  </a:lnTo>
                  <a:lnTo>
                    <a:pt x="2199925" y="1354097"/>
                  </a:lnTo>
                  <a:lnTo>
                    <a:pt x="2164401" y="1378054"/>
                  </a:lnTo>
                  <a:lnTo>
                    <a:pt x="2120900" y="1386839"/>
                  </a:lnTo>
                  <a:lnTo>
                    <a:pt x="111759" y="1386839"/>
                  </a:lnTo>
                  <a:lnTo>
                    <a:pt x="68258" y="1378054"/>
                  </a:lnTo>
                  <a:lnTo>
                    <a:pt x="32734" y="1354097"/>
                  </a:lnTo>
                  <a:lnTo>
                    <a:pt x="8782" y="1318565"/>
                  </a:lnTo>
                  <a:lnTo>
                    <a:pt x="0" y="1275054"/>
                  </a:lnTo>
                  <a:lnTo>
                    <a:pt x="0" y="111759"/>
                  </a:lnTo>
                  <a:close/>
                </a:path>
              </a:pathLst>
            </a:custGeom>
            <a:ln w="3175">
              <a:solidFill>
                <a:srgbClr val="FFC000"/>
              </a:solidFill>
            </a:ln>
          </p:spPr>
          <p:txBody>
            <a:bodyPr wrap="square" lIns="0" tIns="0" rIns="0" bIns="0" rtlCol="0"/>
            <a:lstStyle/>
            <a:p>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171717"/>
          </a:solidFill>
        </p:spPr>
        <p:txBody>
          <a:bodyPr wrap="square" lIns="0" tIns="0" rIns="0" bIns="0" rtlCol="0"/>
          <a:lstStyle/>
          <a:p>
            <a:endParaRPr/>
          </a:p>
        </p:txBody>
      </p:sp>
      <p:pic>
        <p:nvPicPr>
          <p:cNvPr id="3" name="object 3"/>
          <p:cNvPicPr/>
          <p:nvPr/>
        </p:nvPicPr>
        <p:blipFill>
          <a:blip r:embed="rId2" cstate="print"/>
          <a:stretch>
            <a:fillRect/>
          </a:stretch>
        </p:blipFill>
        <p:spPr>
          <a:xfrm>
            <a:off x="569976" y="2072970"/>
            <a:ext cx="3485641" cy="553516"/>
          </a:xfrm>
          <a:prstGeom prst="rect">
            <a:avLst/>
          </a:prstGeom>
        </p:spPr>
      </p:pic>
      <p:sp>
        <p:nvSpPr>
          <p:cNvPr id="4" name="object 4"/>
          <p:cNvSpPr txBox="1"/>
          <p:nvPr/>
        </p:nvSpPr>
        <p:spPr>
          <a:xfrm>
            <a:off x="539597" y="2681477"/>
            <a:ext cx="3530600" cy="3235325"/>
          </a:xfrm>
          <a:prstGeom prst="rect">
            <a:avLst/>
          </a:prstGeom>
        </p:spPr>
        <p:txBody>
          <a:bodyPr vert="horz" wrap="square" lIns="0" tIns="12700" rIns="0" bIns="0" rtlCol="0">
            <a:spAutoFit/>
          </a:bodyPr>
          <a:lstStyle/>
          <a:p>
            <a:pPr marL="12700" marR="5080">
              <a:lnSpc>
                <a:spcPct val="130000"/>
              </a:lnSpc>
              <a:spcBef>
                <a:spcPts val="100"/>
              </a:spcBef>
            </a:pPr>
            <a:r>
              <a:rPr sz="1800" dirty="0">
                <a:solidFill>
                  <a:srgbClr val="FFFFFF"/>
                </a:solidFill>
                <a:latin typeface="Times New Roman"/>
                <a:cs typeface="Times New Roman"/>
              </a:rPr>
              <a:t>Netflix</a:t>
            </a:r>
            <a:r>
              <a:rPr sz="1800" spc="-50" dirty="0">
                <a:solidFill>
                  <a:srgbClr val="FFFFFF"/>
                </a:solidFill>
                <a:latin typeface="Times New Roman"/>
                <a:cs typeface="Times New Roman"/>
              </a:rPr>
              <a:t> </a:t>
            </a:r>
            <a:r>
              <a:rPr sz="1800" dirty="0">
                <a:solidFill>
                  <a:srgbClr val="FFFFFF"/>
                </a:solidFill>
                <a:latin typeface="Times New Roman"/>
                <a:cs typeface="Times New Roman"/>
              </a:rPr>
              <a:t>is</a:t>
            </a:r>
            <a:r>
              <a:rPr sz="1800" spc="-15" dirty="0">
                <a:solidFill>
                  <a:srgbClr val="FFFFFF"/>
                </a:solidFill>
                <a:latin typeface="Times New Roman"/>
                <a:cs typeface="Times New Roman"/>
              </a:rPr>
              <a:t> </a:t>
            </a:r>
            <a:r>
              <a:rPr sz="1800" dirty="0">
                <a:solidFill>
                  <a:srgbClr val="FFFFFF"/>
                </a:solidFill>
                <a:latin typeface="Times New Roman"/>
                <a:cs typeface="Times New Roman"/>
              </a:rPr>
              <a:t>an</a:t>
            </a:r>
            <a:r>
              <a:rPr sz="1800" spc="-114" dirty="0">
                <a:solidFill>
                  <a:srgbClr val="FFFFFF"/>
                </a:solidFill>
                <a:latin typeface="Times New Roman"/>
                <a:cs typeface="Times New Roman"/>
              </a:rPr>
              <a:t> </a:t>
            </a:r>
            <a:r>
              <a:rPr sz="1800" dirty="0">
                <a:solidFill>
                  <a:srgbClr val="FFFFFF"/>
                </a:solidFill>
                <a:latin typeface="Times New Roman"/>
                <a:cs typeface="Times New Roman"/>
              </a:rPr>
              <a:t>American</a:t>
            </a:r>
            <a:r>
              <a:rPr sz="1800" spc="-25" dirty="0">
                <a:solidFill>
                  <a:srgbClr val="FFFFFF"/>
                </a:solidFill>
                <a:latin typeface="Times New Roman"/>
                <a:cs typeface="Times New Roman"/>
              </a:rPr>
              <a:t> </a:t>
            </a:r>
            <a:r>
              <a:rPr sz="1800" spc="-10" dirty="0">
                <a:solidFill>
                  <a:srgbClr val="FFFFFF"/>
                </a:solidFill>
                <a:latin typeface="Times New Roman"/>
                <a:cs typeface="Times New Roman"/>
              </a:rPr>
              <a:t>subscription </a:t>
            </a:r>
            <a:r>
              <a:rPr sz="1800" dirty="0">
                <a:solidFill>
                  <a:srgbClr val="FFFFFF"/>
                </a:solidFill>
                <a:latin typeface="Times New Roman"/>
                <a:cs typeface="Times New Roman"/>
              </a:rPr>
              <a:t>video</a:t>
            </a:r>
            <a:r>
              <a:rPr sz="1800" spc="-20" dirty="0">
                <a:solidFill>
                  <a:srgbClr val="FFFFFF"/>
                </a:solidFill>
                <a:latin typeface="Times New Roman"/>
                <a:cs typeface="Times New Roman"/>
              </a:rPr>
              <a:t> </a:t>
            </a:r>
            <a:r>
              <a:rPr sz="1800" spc="-10" dirty="0">
                <a:solidFill>
                  <a:srgbClr val="FFFFFF"/>
                </a:solidFill>
                <a:latin typeface="Times New Roman"/>
                <a:cs typeface="Times New Roman"/>
              </a:rPr>
              <a:t>on-</a:t>
            </a:r>
            <a:r>
              <a:rPr sz="1800" dirty="0">
                <a:solidFill>
                  <a:srgbClr val="FFFFFF"/>
                </a:solidFill>
                <a:latin typeface="Times New Roman"/>
                <a:cs typeface="Times New Roman"/>
              </a:rPr>
              <a:t>demand</a:t>
            </a:r>
            <a:r>
              <a:rPr sz="1800" spc="-5" dirty="0">
                <a:solidFill>
                  <a:srgbClr val="FFFFFF"/>
                </a:solidFill>
                <a:latin typeface="Times New Roman"/>
                <a:cs typeface="Times New Roman"/>
              </a:rPr>
              <a:t> </a:t>
            </a:r>
            <a:r>
              <a:rPr sz="1800" spc="-20" dirty="0">
                <a:solidFill>
                  <a:srgbClr val="FFFFFF"/>
                </a:solidFill>
                <a:latin typeface="Times New Roman"/>
                <a:cs typeface="Times New Roman"/>
              </a:rPr>
              <a:t>over-</a:t>
            </a:r>
            <a:r>
              <a:rPr sz="1800" spc="-10" dirty="0">
                <a:solidFill>
                  <a:srgbClr val="FFFFFF"/>
                </a:solidFill>
                <a:latin typeface="Times New Roman"/>
                <a:cs typeface="Times New Roman"/>
              </a:rPr>
              <a:t>the-</a:t>
            </a:r>
            <a:r>
              <a:rPr sz="1800" spc="-25" dirty="0">
                <a:solidFill>
                  <a:srgbClr val="FFFFFF"/>
                </a:solidFill>
                <a:latin typeface="Times New Roman"/>
                <a:cs typeface="Times New Roman"/>
              </a:rPr>
              <a:t>top </a:t>
            </a:r>
            <a:r>
              <a:rPr sz="1800" dirty="0">
                <a:solidFill>
                  <a:srgbClr val="FFFFFF"/>
                </a:solidFill>
                <a:latin typeface="Times New Roman"/>
                <a:cs typeface="Times New Roman"/>
              </a:rPr>
              <a:t>streaming</a:t>
            </a:r>
            <a:r>
              <a:rPr sz="1800" spc="-45" dirty="0">
                <a:solidFill>
                  <a:srgbClr val="FFFFFF"/>
                </a:solidFill>
                <a:latin typeface="Times New Roman"/>
                <a:cs typeface="Times New Roman"/>
              </a:rPr>
              <a:t> </a:t>
            </a:r>
            <a:r>
              <a:rPr sz="1800" dirty="0">
                <a:solidFill>
                  <a:srgbClr val="FFFFFF"/>
                </a:solidFill>
                <a:latin typeface="Times New Roman"/>
                <a:cs typeface="Times New Roman"/>
              </a:rPr>
              <a:t>service</a:t>
            </a:r>
            <a:r>
              <a:rPr sz="1800" spc="-40" dirty="0">
                <a:solidFill>
                  <a:srgbClr val="FFFFFF"/>
                </a:solidFill>
                <a:latin typeface="Times New Roman"/>
                <a:cs typeface="Times New Roman"/>
              </a:rPr>
              <a:t> </a:t>
            </a:r>
            <a:r>
              <a:rPr sz="1800" dirty="0">
                <a:solidFill>
                  <a:srgbClr val="FFFFFF"/>
                </a:solidFill>
                <a:latin typeface="Times New Roman"/>
                <a:cs typeface="Times New Roman"/>
              </a:rPr>
              <a:t>owned</a:t>
            </a:r>
            <a:r>
              <a:rPr sz="1800" spc="-50" dirty="0">
                <a:solidFill>
                  <a:srgbClr val="FFFFFF"/>
                </a:solidFill>
                <a:latin typeface="Times New Roman"/>
                <a:cs typeface="Times New Roman"/>
              </a:rPr>
              <a:t> </a:t>
            </a:r>
            <a:r>
              <a:rPr sz="1800" dirty="0">
                <a:solidFill>
                  <a:srgbClr val="FFFFFF"/>
                </a:solidFill>
                <a:latin typeface="Times New Roman"/>
                <a:cs typeface="Times New Roman"/>
              </a:rPr>
              <a:t>and</a:t>
            </a:r>
            <a:r>
              <a:rPr sz="1800" spc="-40" dirty="0">
                <a:solidFill>
                  <a:srgbClr val="FFFFFF"/>
                </a:solidFill>
                <a:latin typeface="Times New Roman"/>
                <a:cs typeface="Times New Roman"/>
              </a:rPr>
              <a:t> </a:t>
            </a:r>
            <a:r>
              <a:rPr sz="1800" spc="-10" dirty="0">
                <a:solidFill>
                  <a:srgbClr val="FFFFFF"/>
                </a:solidFill>
                <a:latin typeface="Times New Roman"/>
                <a:cs typeface="Times New Roman"/>
              </a:rPr>
              <a:t>operated </a:t>
            </a:r>
            <a:r>
              <a:rPr sz="1800" dirty="0">
                <a:solidFill>
                  <a:srgbClr val="FFFFFF"/>
                </a:solidFill>
                <a:latin typeface="Times New Roman"/>
                <a:cs typeface="Times New Roman"/>
              </a:rPr>
              <a:t>by</a:t>
            </a:r>
            <a:r>
              <a:rPr sz="1800" spc="-35" dirty="0">
                <a:solidFill>
                  <a:srgbClr val="FFFFFF"/>
                </a:solidFill>
                <a:latin typeface="Times New Roman"/>
                <a:cs typeface="Times New Roman"/>
              </a:rPr>
              <a:t> </a:t>
            </a:r>
            <a:r>
              <a:rPr sz="1800" dirty="0">
                <a:solidFill>
                  <a:srgbClr val="FFFFFF"/>
                </a:solidFill>
                <a:latin typeface="Times New Roman"/>
                <a:cs typeface="Times New Roman"/>
              </a:rPr>
              <a:t>Netflix,</a:t>
            </a:r>
            <a:r>
              <a:rPr sz="1800" spc="-40" dirty="0">
                <a:solidFill>
                  <a:srgbClr val="FFFFFF"/>
                </a:solidFill>
                <a:latin typeface="Times New Roman"/>
                <a:cs typeface="Times New Roman"/>
              </a:rPr>
              <a:t> </a:t>
            </a:r>
            <a:r>
              <a:rPr sz="1800" dirty="0">
                <a:solidFill>
                  <a:srgbClr val="FFFFFF"/>
                </a:solidFill>
                <a:latin typeface="Times New Roman"/>
                <a:cs typeface="Times New Roman"/>
              </a:rPr>
              <a:t>Inc.</a:t>
            </a:r>
            <a:r>
              <a:rPr sz="1800" spc="-65" dirty="0">
                <a:solidFill>
                  <a:srgbClr val="FFFFFF"/>
                </a:solidFill>
                <a:latin typeface="Times New Roman"/>
                <a:cs typeface="Times New Roman"/>
              </a:rPr>
              <a:t> </a:t>
            </a:r>
            <a:r>
              <a:rPr sz="1800" dirty="0">
                <a:solidFill>
                  <a:srgbClr val="FFFFFF"/>
                </a:solidFill>
                <a:latin typeface="Times New Roman"/>
                <a:cs typeface="Times New Roman"/>
              </a:rPr>
              <a:t>The</a:t>
            </a:r>
            <a:r>
              <a:rPr sz="1800" spc="-25" dirty="0">
                <a:solidFill>
                  <a:srgbClr val="FFFFFF"/>
                </a:solidFill>
                <a:latin typeface="Times New Roman"/>
                <a:cs typeface="Times New Roman"/>
              </a:rPr>
              <a:t> </a:t>
            </a:r>
            <a:r>
              <a:rPr sz="1800" dirty="0">
                <a:solidFill>
                  <a:srgbClr val="FFFFFF"/>
                </a:solidFill>
                <a:latin typeface="Times New Roman"/>
                <a:cs typeface="Times New Roman"/>
              </a:rPr>
              <a:t>service</a:t>
            </a:r>
            <a:r>
              <a:rPr sz="1800" spc="-25" dirty="0">
                <a:solidFill>
                  <a:srgbClr val="FFFFFF"/>
                </a:solidFill>
                <a:latin typeface="Times New Roman"/>
                <a:cs typeface="Times New Roman"/>
              </a:rPr>
              <a:t> </a:t>
            </a:r>
            <a:r>
              <a:rPr sz="1800" spc="-10" dirty="0">
                <a:solidFill>
                  <a:srgbClr val="FFFFFF"/>
                </a:solidFill>
                <a:latin typeface="Times New Roman"/>
                <a:cs typeface="Times New Roman"/>
              </a:rPr>
              <a:t>primarily </a:t>
            </a:r>
            <a:r>
              <a:rPr sz="1800" dirty="0">
                <a:solidFill>
                  <a:srgbClr val="FFFFFF"/>
                </a:solidFill>
                <a:latin typeface="Times New Roman"/>
                <a:cs typeface="Times New Roman"/>
              </a:rPr>
              <a:t>distributes</a:t>
            </a:r>
            <a:r>
              <a:rPr sz="1800" spc="-25" dirty="0">
                <a:solidFill>
                  <a:srgbClr val="FFFFFF"/>
                </a:solidFill>
                <a:latin typeface="Times New Roman"/>
                <a:cs typeface="Times New Roman"/>
              </a:rPr>
              <a:t> </a:t>
            </a:r>
            <a:r>
              <a:rPr sz="1800" dirty="0">
                <a:solidFill>
                  <a:srgbClr val="FFFFFF"/>
                </a:solidFill>
                <a:latin typeface="Times New Roman"/>
                <a:cs typeface="Times New Roman"/>
              </a:rPr>
              <a:t>films and</a:t>
            </a:r>
            <a:r>
              <a:rPr sz="1800" spc="5" dirty="0">
                <a:solidFill>
                  <a:srgbClr val="FFFFFF"/>
                </a:solidFill>
                <a:latin typeface="Times New Roman"/>
                <a:cs typeface="Times New Roman"/>
              </a:rPr>
              <a:t> </a:t>
            </a:r>
            <a:r>
              <a:rPr sz="1800" dirty="0">
                <a:solidFill>
                  <a:srgbClr val="FFFFFF"/>
                </a:solidFill>
                <a:latin typeface="Times New Roman"/>
                <a:cs typeface="Times New Roman"/>
              </a:rPr>
              <a:t>television</a:t>
            </a:r>
            <a:r>
              <a:rPr sz="1800" spc="-35" dirty="0">
                <a:solidFill>
                  <a:srgbClr val="FFFFFF"/>
                </a:solidFill>
                <a:latin typeface="Times New Roman"/>
                <a:cs typeface="Times New Roman"/>
              </a:rPr>
              <a:t> </a:t>
            </a:r>
            <a:r>
              <a:rPr sz="1800" spc="-10" dirty="0">
                <a:solidFill>
                  <a:srgbClr val="FFFFFF"/>
                </a:solidFill>
                <a:latin typeface="Times New Roman"/>
                <a:cs typeface="Times New Roman"/>
              </a:rPr>
              <a:t>series </a:t>
            </a:r>
            <a:r>
              <a:rPr sz="1800" dirty="0">
                <a:solidFill>
                  <a:srgbClr val="FFFFFF"/>
                </a:solidFill>
                <a:latin typeface="Times New Roman"/>
                <a:cs typeface="Times New Roman"/>
              </a:rPr>
              <a:t>produced</a:t>
            </a:r>
            <a:r>
              <a:rPr sz="1800" spc="-40" dirty="0">
                <a:solidFill>
                  <a:srgbClr val="FFFFFF"/>
                </a:solidFill>
                <a:latin typeface="Times New Roman"/>
                <a:cs typeface="Times New Roman"/>
              </a:rPr>
              <a:t> </a:t>
            </a:r>
            <a:r>
              <a:rPr sz="1800" dirty="0">
                <a:solidFill>
                  <a:srgbClr val="FFFFFF"/>
                </a:solidFill>
                <a:latin typeface="Times New Roman"/>
                <a:cs typeface="Times New Roman"/>
              </a:rPr>
              <a:t>by</a:t>
            </a:r>
            <a:r>
              <a:rPr sz="1800" spc="-50" dirty="0">
                <a:solidFill>
                  <a:srgbClr val="FFFFFF"/>
                </a:solidFill>
                <a:latin typeface="Times New Roman"/>
                <a:cs typeface="Times New Roman"/>
              </a:rPr>
              <a:t> </a:t>
            </a:r>
            <a:r>
              <a:rPr sz="1800" dirty="0">
                <a:solidFill>
                  <a:srgbClr val="FFFFFF"/>
                </a:solidFill>
                <a:latin typeface="Times New Roman"/>
                <a:cs typeface="Times New Roman"/>
              </a:rPr>
              <a:t>the</a:t>
            </a:r>
            <a:r>
              <a:rPr sz="1800" spc="-35" dirty="0">
                <a:solidFill>
                  <a:srgbClr val="FFFFFF"/>
                </a:solidFill>
                <a:latin typeface="Times New Roman"/>
                <a:cs typeface="Times New Roman"/>
              </a:rPr>
              <a:t> </a:t>
            </a:r>
            <a:r>
              <a:rPr sz="1800" dirty="0">
                <a:solidFill>
                  <a:srgbClr val="FFFFFF"/>
                </a:solidFill>
                <a:latin typeface="Times New Roman"/>
                <a:cs typeface="Times New Roman"/>
              </a:rPr>
              <a:t>media</a:t>
            </a:r>
            <a:r>
              <a:rPr sz="1800" spc="-40" dirty="0">
                <a:solidFill>
                  <a:srgbClr val="FFFFFF"/>
                </a:solidFill>
                <a:latin typeface="Times New Roman"/>
                <a:cs typeface="Times New Roman"/>
              </a:rPr>
              <a:t> </a:t>
            </a:r>
            <a:r>
              <a:rPr sz="1800" dirty="0">
                <a:solidFill>
                  <a:srgbClr val="FFFFFF"/>
                </a:solidFill>
                <a:latin typeface="Times New Roman"/>
                <a:cs typeface="Times New Roman"/>
              </a:rPr>
              <a:t>company</a:t>
            </a:r>
            <a:r>
              <a:rPr sz="1800" spc="-35" dirty="0">
                <a:solidFill>
                  <a:srgbClr val="FFFFFF"/>
                </a:solidFill>
                <a:latin typeface="Times New Roman"/>
                <a:cs typeface="Times New Roman"/>
              </a:rPr>
              <a:t> of</a:t>
            </a:r>
            <a:r>
              <a:rPr sz="1800" dirty="0">
                <a:solidFill>
                  <a:srgbClr val="FFFFFF"/>
                </a:solidFill>
                <a:latin typeface="Times New Roman"/>
                <a:cs typeface="Times New Roman"/>
              </a:rPr>
              <a:t> the</a:t>
            </a:r>
            <a:r>
              <a:rPr sz="1800" spc="-35" dirty="0">
                <a:solidFill>
                  <a:srgbClr val="FFFFFF"/>
                </a:solidFill>
                <a:latin typeface="Times New Roman"/>
                <a:cs typeface="Times New Roman"/>
              </a:rPr>
              <a:t> </a:t>
            </a:r>
            <a:r>
              <a:rPr sz="1800" dirty="0">
                <a:solidFill>
                  <a:srgbClr val="FFFFFF"/>
                </a:solidFill>
                <a:latin typeface="Times New Roman"/>
                <a:cs typeface="Times New Roman"/>
              </a:rPr>
              <a:t>same</a:t>
            </a:r>
            <a:r>
              <a:rPr sz="1800" spc="-30" dirty="0">
                <a:solidFill>
                  <a:srgbClr val="FFFFFF"/>
                </a:solidFill>
                <a:latin typeface="Times New Roman"/>
                <a:cs typeface="Times New Roman"/>
              </a:rPr>
              <a:t> </a:t>
            </a:r>
            <a:r>
              <a:rPr sz="1800" dirty="0">
                <a:solidFill>
                  <a:srgbClr val="FFFFFF"/>
                </a:solidFill>
                <a:latin typeface="Times New Roman"/>
                <a:cs typeface="Times New Roman"/>
              </a:rPr>
              <a:t>name</a:t>
            </a:r>
            <a:r>
              <a:rPr sz="1800" spc="-35" dirty="0">
                <a:solidFill>
                  <a:srgbClr val="FFFFFF"/>
                </a:solidFill>
                <a:latin typeface="Times New Roman"/>
                <a:cs typeface="Times New Roman"/>
              </a:rPr>
              <a:t> </a:t>
            </a:r>
            <a:r>
              <a:rPr sz="1800" dirty="0">
                <a:solidFill>
                  <a:srgbClr val="FFFFFF"/>
                </a:solidFill>
                <a:latin typeface="Times New Roman"/>
                <a:cs typeface="Times New Roman"/>
              </a:rPr>
              <a:t>from</a:t>
            </a:r>
            <a:r>
              <a:rPr sz="1800" spc="-40" dirty="0">
                <a:solidFill>
                  <a:srgbClr val="FFFFFF"/>
                </a:solidFill>
                <a:latin typeface="Times New Roman"/>
                <a:cs typeface="Times New Roman"/>
              </a:rPr>
              <a:t> </a:t>
            </a:r>
            <a:r>
              <a:rPr sz="1800" dirty="0">
                <a:solidFill>
                  <a:srgbClr val="FFFFFF"/>
                </a:solidFill>
                <a:latin typeface="Times New Roman"/>
                <a:cs typeface="Times New Roman"/>
              </a:rPr>
              <a:t>various</a:t>
            </a:r>
            <a:r>
              <a:rPr sz="1800" spc="-35" dirty="0">
                <a:solidFill>
                  <a:srgbClr val="FFFFFF"/>
                </a:solidFill>
                <a:latin typeface="Times New Roman"/>
                <a:cs typeface="Times New Roman"/>
              </a:rPr>
              <a:t> </a:t>
            </a:r>
            <a:r>
              <a:rPr sz="1800" spc="-10" dirty="0">
                <a:solidFill>
                  <a:srgbClr val="FFFFFF"/>
                </a:solidFill>
                <a:latin typeface="Times New Roman"/>
                <a:cs typeface="Times New Roman"/>
              </a:rPr>
              <a:t>genres, </a:t>
            </a:r>
            <a:r>
              <a:rPr sz="1800" dirty="0">
                <a:solidFill>
                  <a:srgbClr val="FFFFFF"/>
                </a:solidFill>
                <a:latin typeface="Times New Roman"/>
                <a:cs typeface="Times New Roman"/>
              </a:rPr>
              <a:t>and</a:t>
            </a:r>
            <a:r>
              <a:rPr sz="1800" spc="-25" dirty="0">
                <a:solidFill>
                  <a:srgbClr val="FFFFFF"/>
                </a:solidFill>
                <a:latin typeface="Times New Roman"/>
                <a:cs typeface="Times New Roman"/>
              </a:rPr>
              <a:t> </a:t>
            </a:r>
            <a:r>
              <a:rPr sz="1800" dirty="0">
                <a:solidFill>
                  <a:srgbClr val="FFFFFF"/>
                </a:solidFill>
                <a:latin typeface="Times New Roman"/>
                <a:cs typeface="Times New Roman"/>
              </a:rPr>
              <a:t>it</a:t>
            </a:r>
            <a:r>
              <a:rPr sz="1800" spc="-30" dirty="0">
                <a:solidFill>
                  <a:srgbClr val="FFFFFF"/>
                </a:solidFill>
                <a:latin typeface="Times New Roman"/>
                <a:cs typeface="Times New Roman"/>
              </a:rPr>
              <a:t> </a:t>
            </a:r>
            <a:r>
              <a:rPr sz="1800" dirty="0">
                <a:solidFill>
                  <a:srgbClr val="FFFFFF"/>
                </a:solidFill>
                <a:latin typeface="Times New Roman"/>
                <a:cs typeface="Times New Roman"/>
              </a:rPr>
              <a:t>is</a:t>
            </a:r>
            <a:r>
              <a:rPr sz="1800" spc="-35" dirty="0">
                <a:solidFill>
                  <a:srgbClr val="FFFFFF"/>
                </a:solidFill>
                <a:latin typeface="Times New Roman"/>
                <a:cs typeface="Times New Roman"/>
              </a:rPr>
              <a:t> </a:t>
            </a:r>
            <a:r>
              <a:rPr sz="1800" dirty="0">
                <a:solidFill>
                  <a:srgbClr val="FFFFFF"/>
                </a:solidFill>
                <a:latin typeface="Times New Roman"/>
                <a:cs typeface="Times New Roman"/>
              </a:rPr>
              <a:t>available</a:t>
            </a:r>
            <a:r>
              <a:rPr sz="1800" spc="-40" dirty="0">
                <a:solidFill>
                  <a:srgbClr val="FFFFFF"/>
                </a:solidFill>
                <a:latin typeface="Times New Roman"/>
                <a:cs typeface="Times New Roman"/>
              </a:rPr>
              <a:t> </a:t>
            </a:r>
            <a:r>
              <a:rPr sz="1800" dirty="0">
                <a:solidFill>
                  <a:srgbClr val="FFFFFF"/>
                </a:solidFill>
                <a:latin typeface="Times New Roman"/>
                <a:cs typeface="Times New Roman"/>
              </a:rPr>
              <a:t>internationally</a:t>
            </a:r>
            <a:r>
              <a:rPr sz="1800" spc="-60" dirty="0">
                <a:solidFill>
                  <a:srgbClr val="FFFFFF"/>
                </a:solidFill>
                <a:latin typeface="Times New Roman"/>
                <a:cs typeface="Times New Roman"/>
              </a:rPr>
              <a:t> </a:t>
            </a:r>
            <a:r>
              <a:rPr sz="1800" spc="-25" dirty="0">
                <a:solidFill>
                  <a:srgbClr val="FFFFFF"/>
                </a:solidFill>
                <a:latin typeface="Times New Roman"/>
                <a:cs typeface="Times New Roman"/>
              </a:rPr>
              <a:t>in </a:t>
            </a:r>
            <a:r>
              <a:rPr sz="1800" dirty="0">
                <a:solidFill>
                  <a:srgbClr val="FFFFFF"/>
                </a:solidFill>
                <a:latin typeface="Times New Roman"/>
                <a:cs typeface="Times New Roman"/>
              </a:rPr>
              <a:t>multiple</a:t>
            </a:r>
            <a:r>
              <a:rPr sz="1800" spc="-25" dirty="0">
                <a:solidFill>
                  <a:srgbClr val="FFFFFF"/>
                </a:solidFill>
                <a:latin typeface="Times New Roman"/>
                <a:cs typeface="Times New Roman"/>
              </a:rPr>
              <a:t> </a:t>
            </a:r>
            <a:r>
              <a:rPr sz="1800" spc="-10" dirty="0">
                <a:solidFill>
                  <a:srgbClr val="FFFFFF"/>
                </a:solidFill>
                <a:latin typeface="Times New Roman"/>
                <a:cs typeface="Times New Roman"/>
              </a:rPr>
              <a:t>languages.</a:t>
            </a:r>
            <a:endParaRPr sz="1800">
              <a:latin typeface="Times New Roman"/>
              <a:cs typeface="Times New Roman"/>
            </a:endParaRPr>
          </a:p>
        </p:txBody>
      </p:sp>
      <p:grpSp>
        <p:nvGrpSpPr>
          <p:cNvPr id="5" name="object 5"/>
          <p:cNvGrpSpPr/>
          <p:nvPr/>
        </p:nvGrpSpPr>
        <p:grpSpPr>
          <a:xfrm>
            <a:off x="7885176" y="967739"/>
            <a:ext cx="2486660" cy="1506855"/>
            <a:chOff x="7885176" y="967739"/>
            <a:chExt cx="2486660" cy="1506855"/>
          </a:xfrm>
        </p:grpSpPr>
        <p:pic>
          <p:nvPicPr>
            <p:cNvPr id="6" name="object 6"/>
            <p:cNvPicPr/>
            <p:nvPr/>
          </p:nvPicPr>
          <p:blipFill>
            <a:blip r:embed="rId3" cstate="print"/>
            <a:stretch>
              <a:fillRect/>
            </a:stretch>
          </p:blipFill>
          <p:spPr>
            <a:xfrm>
              <a:off x="7885176" y="967739"/>
              <a:ext cx="2486405" cy="1506474"/>
            </a:xfrm>
            <a:prstGeom prst="rect">
              <a:avLst/>
            </a:prstGeom>
          </p:spPr>
        </p:pic>
        <p:pic>
          <p:nvPicPr>
            <p:cNvPr id="7" name="object 7"/>
            <p:cNvPicPr/>
            <p:nvPr/>
          </p:nvPicPr>
          <p:blipFill>
            <a:blip r:embed="rId4" cstate="print"/>
            <a:stretch>
              <a:fillRect/>
            </a:stretch>
          </p:blipFill>
          <p:spPr>
            <a:xfrm>
              <a:off x="7988808" y="1033271"/>
              <a:ext cx="2286000" cy="1306067"/>
            </a:xfrm>
            <a:prstGeom prst="rect">
              <a:avLst/>
            </a:prstGeom>
          </p:spPr>
        </p:pic>
      </p:grpSp>
      <p:grpSp>
        <p:nvGrpSpPr>
          <p:cNvPr id="8" name="object 8"/>
          <p:cNvGrpSpPr/>
          <p:nvPr/>
        </p:nvGrpSpPr>
        <p:grpSpPr>
          <a:xfrm>
            <a:off x="10590276" y="967739"/>
            <a:ext cx="1602105" cy="1506855"/>
            <a:chOff x="10590276" y="967739"/>
            <a:chExt cx="1602105" cy="1506855"/>
          </a:xfrm>
        </p:grpSpPr>
        <p:pic>
          <p:nvPicPr>
            <p:cNvPr id="9" name="object 9"/>
            <p:cNvPicPr/>
            <p:nvPr/>
          </p:nvPicPr>
          <p:blipFill>
            <a:blip r:embed="rId5" cstate="print"/>
            <a:stretch>
              <a:fillRect/>
            </a:stretch>
          </p:blipFill>
          <p:spPr>
            <a:xfrm>
              <a:off x="10590276" y="967739"/>
              <a:ext cx="1601724" cy="1506474"/>
            </a:xfrm>
            <a:prstGeom prst="rect">
              <a:avLst/>
            </a:prstGeom>
          </p:spPr>
        </p:pic>
        <p:pic>
          <p:nvPicPr>
            <p:cNvPr id="10" name="object 10"/>
            <p:cNvPicPr/>
            <p:nvPr/>
          </p:nvPicPr>
          <p:blipFill>
            <a:blip r:embed="rId6" cstate="print"/>
            <a:stretch>
              <a:fillRect/>
            </a:stretch>
          </p:blipFill>
          <p:spPr>
            <a:xfrm>
              <a:off x="10693908" y="1033271"/>
              <a:ext cx="1498092" cy="1306067"/>
            </a:xfrm>
            <a:prstGeom prst="rect">
              <a:avLst/>
            </a:prstGeom>
          </p:spPr>
        </p:pic>
      </p:grpSp>
      <p:grpSp>
        <p:nvGrpSpPr>
          <p:cNvPr id="11" name="object 11"/>
          <p:cNvGrpSpPr/>
          <p:nvPr/>
        </p:nvGrpSpPr>
        <p:grpSpPr>
          <a:xfrm>
            <a:off x="5081015" y="2673095"/>
            <a:ext cx="2677795" cy="1689100"/>
            <a:chOff x="5081015" y="2673095"/>
            <a:chExt cx="2677795" cy="1689100"/>
          </a:xfrm>
        </p:grpSpPr>
        <p:pic>
          <p:nvPicPr>
            <p:cNvPr id="12" name="object 12"/>
            <p:cNvPicPr/>
            <p:nvPr/>
          </p:nvPicPr>
          <p:blipFill>
            <a:blip r:embed="rId7" cstate="print"/>
            <a:stretch>
              <a:fillRect/>
            </a:stretch>
          </p:blipFill>
          <p:spPr>
            <a:xfrm>
              <a:off x="5081015" y="2673095"/>
              <a:ext cx="2677667" cy="1688591"/>
            </a:xfrm>
            <a:prstGeom prst="rect">
              <a:avLst/>
            </a:prstGeom>
          </p:spPr>
        </p:pic>
        <p:pic>
          <p:nvPicPr>
            <p:cNvPr id="13" name="object 13"/>
            <p:cNvPicPr/>
            <p:nvPr/>
          </p:nvPicPr>
          <p:blipFill>
            <a:blip r:embed="rId8" cstate="print"/>
            <a:stretch>
              <a:fillRect/>
            </a:stretch>
          </p:blipFill>
          <p:spPr>
            <a:xfrm>
              <a:off x="5283707" y="2776727"/>
              <a:ext cx="2285999" cy="1304544"/>
            </a:xfrm>
            <a:prstGeom prst="rect">
              <a:avLst/>
            </a:prstGeom>
          </p:spPr>
        </p:pic>
      </p:grpSp>
      <p:grpSp>
        <p:nvGrpSpPr>
          <p:cNvPr id="14" name="object 14"/>
          <p:cNvGrpSpPr/>
          <p:nvPr/>
        </p:nvGrpSpPr>
        <p:grpSpPr>
          <a:xfrm>
            <a:off x="7885176" y="2711195"/>
            <a:ext cx="2486660" cy="1504950"/>
            <a:chOff x="7885176" y="2711195"/>
            <a:chExt cx="2486660" cy="1504950"/>
          </a:xfrm>
        </p:grpSpPr>
        <p:pic>
          <p:nvPicPr>
            <p:cNvPr id="15" name="object 15"/>
            <p:cNvPicPr/>
            <p:nvPr/>
          </p:nvPicPr>
          <p:blipFill>
            <a:blip r:embed="rId9" cstate="print"/>
            <a:stretch>
              <a:fillRect/>
            </a:stretch>
          </p:blipFill>
          <p:spPr>
            <a:xfrm>
              <a:off x="7885176" y="2711195"/>
              <a:ext cx="2486405" cy="1504949"/>
            </a:xfrm>
            <a:prstGeom prst="rect">
              <a:avLst/>
            </a:prstGeom>
          </p:spPr>
        </p:pic>
        <p:pic>
          <p:nvPicPr>
            <p:cNvPr id="16" name="object 16"/>
            <p:cNvPicPr/>
            <p:nvPr/>
          </p:nvPicPr>
          <p:blipFill>
            <a:blip r:embed="rId10" cstate="print"/>
            <a:stretch>
              <a:fillRect/>
            </a:stretch>
          </p:blipFill>
          <p:spPr>
            <a:xfrm>
              <a:off x="7988808" y="2776727"/>
              <a:ext cx="2286000" cy="1304544"/>
            </a:xfrm>
            <a:prstGeom prst="rect">
              <a:avLst/>
            </a:prstGeom>
          </p:spPr>
        </p:pic>
      </p:grpSp>
      <p:grpSp>
        <p:nvGrpSpPr>
          <p:cNvPr id="17" name="object 17"/>
          <p:cNvGrpSpPr/>
          <p:nvPr/>
        </p:nvGrpSpPr>
        <p:grpSpPr>
          <a:xfrm>
            <a:off x="10590276" y="2711195"/>
            <a:ext cx="1602105" cy="1504950"/>
            <a:chOff x="10590276" y="2711195"/>
            <a:chExt cx="1602105" cy="1504950"/>
          </a:xfrm>
        </p:grpSpPr>
        <p:pic>
          <p:nvPicPr>
            <p:cNvPr id="18" name="object 18"/>
            <p:cNvPicPr/>
            <p:nvPr/>
          </p:nvPicPr>
          <p:blipFill>
            <a:blip r:embed="rId11" cstate="print"/>
            <a:stretch>
              <a:fillRect/>
            </a:stretch>
          </p:blipFill>
          <p:spPr>
            <a:xfrm>
              <a:off x="10590276" y="2711195"/>
              <a:ext cx="1601723" cy="1504949"/>
            </a:xfrm>
            <a:prstGeom prst="rect">
              <a:avLst/>
            </a:prstGeom>
          </p:spPr>
        </p:pic>
        <p:pic>
          <p:nvPicPr>
            <p:cNvPr id="19" name="object 19"/>
            <p:cNvPicPr/>
            <p:nvPr/>
          </p:nvPicPr>
          <p:blipFill>
            <a:blip r:embed="rId12" cstate="print"/>
            <a:stretch>
              <a:fillRect/>
            </a:stretch>
          </p:blipFill>
          <p:spPr>
            <a:xfrm>
              <a:off x="10693908" y="2776727"/>
              <a:ext cx="1498092" cy="1304544"/>
            </a:xfrm>
            <a:prstGeom prst="rect">
              <a:avLst/>
            </a:prstGeom>
          </p:spPr>
        </p:pic>
      </p:grpSp>
      <p:grpSp>
        <p:nvGrpSpPr>
          <p:cNvPr id="20" name="object 20"/>
          <p:cNvGrpSpPr/>
          <p:nvPr/>
        </p:nvGrpSpPr>
        <p:grpSpPr>
          <a:xfrm>
            <a:off x="5180076" y="4453102"/>
            <a:ext cx="2486660" cy="1506855"/>
            <a:chOff x="5180076" y="4453102"/>
            <a:chExt cx="2486660" cy="1506855"/>
          </a:xfrm>
        </p:grpSpPr>
        <p:pic>
          <p:nvPicPr>
            <p:cNvPr id="21" name="object 21"/>
            <p:cNvPicPr/>
            <p:nvPr/>
          </p:nvPicPr>
          <p:blipFill>
            <a:blip r:embed="rId13" cstate="print"/>
            <a:stretch>
              <a:fillRect/>
            </a:stretch>
          </p:blipFill>
          <p:spPr>
            <a:xfrm>
              <a:off x="5180076" y="4453102"/>
              <a:ext cx="2486405" cy="1506474"/>
            </a:xfrm>
            <a:prstGeom prst="rect">
              <a:avLst/>
            </a:prstGeom>
          </p:spPr>
        </p:pic>
        <p:pic>
          <p:nvPicPr>
            <p:cNvPr id="22" name="object 22"/>
            <p:cNvPicPr/>
            <p:nvPr/>
          </p:nvPicPr>
          <p:blipFill>
            <a:blip r:embed="rId14" cstate="print"/>
            <a:stretch>
              <a:fillRect/>
            </a:stretch>
          </p:blipFill>
          <p:spPr>
            <a:xfrm>
              <a:off x="5283708" y="4518660"/>
              <a:ext cx="2285999" cy="1306067"/>
            </a:xfrm>
            <a:prstGeom prst="rect">
              <a:avLst/>
            </a:prstGeom>
          </p:spPr>
        </p:pic>
      </p:grpSp>
      <p:grpSp>
        <p:nvGrpSpPr>
          <p:cNvPr id="23" name="object 23"/>
          <p:cNvGrpSpPr/>
          <p:nvPr/>
        </p:nvGrpSpPr>
        <p:grpSpPr>
          <a:xfrm>
            <a:off x="7885176" y="4453102"/>
            <a:ext cx="2486660" cy="1506855"/>
            <a:chOff x="7885176" y="4453102"/>
            <a:chExt cx="2486660" cy="1506855"/>
          </a:xfrm>
        </p:grpSpPr>
        <p:pic>
          <p:nvPicPr>
            <p:cNvPr id="24" name="object 24"/>
            <p:cNvPicPr/>
            <p:nvPr/>
          </p:nvPicPr>
          <p:blipFill>
            <a:blip r:embed="rId13" cstate="print"/>
            <a:stretch>
              <a:fillRect/>
            </a:stretch>
          </p:blipFill>
          <p:spPr>
            <a:xfrm>
              <a:off x="7885176" y="4453102"/>
              <a:ext cx="2486405" cy="1506474"/>
            </a:xfrm>
            <a:prstGeom prst="rect">
              <a:avLst/>
            </a:prstGeom>
          </p:spPr>
        </p:pic>
        <p:pic>
          <p:nvPicPr>
            <p:cNvPr id="25" name="object 25"/>
            <p:cNvPicPr/>
            <p:nvPr/>
          </p:nvPicPr>
          <p:blipFill>
            <a:blip r:embed="rId15" cstate="print"/>
            <a:stretch>
              <a:fillRect/>
            </a:stretch>
          </p:blipFill>
          <p:spPr>
            <a:xfrm>
              <a:off x="7988808" y="4518660"/>
              <a:ext cx="2286000" cy="1306067"/>
            </a:xfrm>
            <a:prstGeom prst="rect">
              <a:avLst/>
            </a:prstGeom>
          </p:spPr>
        </p:pic>
      </p:grpSp>
      <p:grpSp>
        <p:nvGrpSpPr>
          <p:cNvPr id="26" name="object 26"/>
          <p:cNvGrpSpPr/>
          <p:nvPr/>
        </p:nvGrpSpPr>
        <p:grpSpPr>
          <a:xfrm>
            <a:off x="10590276" y="4453102"/>
            <a:ext cx="1602105" cy="1506855"/>
            <a:chOff x="10590276" y="4453102"/>
            <a:chExt cx="1602105" cy="1506855"/>
          </a:xfrm>
        </p:grpSpPr>
        <p:pic>
          <p:nvPicPr>
            <p:cNvPr id="27" name="object 27"/>
            <p:cNvPicPr/>
            <p:nvPr/>
          </p:nvPicPr>
          <p:blipFill>
            <a:blip r:embed="rId5" cstate="print"/>
            <a:stretch>
              <a:fillRect/>
            </a:stretch>
          </p:blipFill>
          <p:spPr>
            <a:xfrm>
              <a:off x="10590276" y="4453102"/>
              <a:ext cx="1601724" cy="1506474"/>
            </a:xfrm>
            <a:prstGeom prst="rect">
              <a:avLst/>
            </a:prstGeom>
          </p:spPr>
        </p:pic>
        <p:pic>
          <p:nvPicPr>
            <p:cNvPr id="28" name="object 28"/>
            <p:cNvPicPr/>
            <p:nvPr/>
          </p:nvPicPr>
          <p:blipFill>
            <a:blip r:embed="rId16" cstate="print"/>
            <a:stretch>
              <a:fillRect/>
            </a:stretch>
          </p:blipFill>
          <p:spPr>
            <a:xfrm>
              <a:off x="10693908" y="4518660"/>
              <a:ext cx="1498092" cy="1306067"/>
            </a:xfrm>
            <a:prstGeom prst="rect">
              <a:avLst/>
            </a:prstGeom>
          </p:spPr>
        </p:pic>
      </p:grpSp>
      <p:grpSp>
        <p:nvGrpSpPr>
          <p:cNvPr id="29" name="object 29"/>
          <p:cNvGrpSpPr/>
          <p:nvPr/>
        </p:nvGrpSpPr>
        <p:grpSpPr>
          <a:xfrm>
            <a:off x="5180076" y="967739"/>
            <a:ext cx="2486660" cy="1506855"/>
            <a:chOff x="5180076" y="967739"/>
            <a:chExt cx="2486660" cy="1506855"/>
          </a:xfrm>
        </p:grpSpPr>
        <p:pic>
          <p:nvPicPr>
            <p:cNvPr id="30" name="object 30"/>
            <p:cNvPicPr/>
            <p:nvPr/>
          </p:nvPicPr>
          <p:blipFill>
            <a:blip r:embed="rId13" cstate="print"/>
            <a:stretch>
              <a:fillRect/>
            </a:stretch>
          </p:blipFill>
          <p:spPr>
            <a:xfrm>
              <a:off x="5180076" y="967739"/>
              <a:ext cx="2486405" cy="1506474"/>
            </a:xfrm>
            <a:prstGeom prst="rect">
              <a:avLst/>
            </a:prstGeom>
          </p:spPr>
        </p:pic>
        <p:pic>
          <p:nvPicPr>
            <p:cNvPr id="31" name="object 31"/>
            <p:cNvPicPr/>
            <p:nvPr/>
          </p:nvPicPr>
          <p:blipFill>
            <a:blip r:embed="rId17" cstate="print"/>
            <a:stretch>
              <a:fillRect/>
            </a:stretch>
          </p:blipFill>
          <p:spPr>
            <a:xfrm>
              <a:off x="5283708" y="1033271"/>
              <a:ext cx="2285999" cy="1306067"/>
            </a:xfrm>
            <a:prstGeom prst="rect">
              <a:avLst/>
            </a:prstGeom>
          </p:spPr>
        </p:pic>
      </p:grpSp>
      <p:sp>
        <p:nvSpPr>
          <p:cNvPr id="32" name="object 32"/>
          <p:cNvSpPr/>
          <p:nvPr/>
        </p:nvSpPr>
        <p:spPr>
          <a:xfrm>
            <a:off x="168922" y="168910"/>
            <a:ext cx="672465" cy="1383665"/>
          </a:xfrm>
          <a:custGeom>
            <a:avLst/>
            <a:gdLst/>
            <a:ahLst/>
            <a:cxnLst/>
            <a:rect l="l" t="t" r="r" b="b"/>
            <a:pathLst>
              <a:path w="672465" h="1383665">
                <a:moveTo>
                  <a:pt x="654138" y="0"/>
                </a:moveTo>
                <a:lnTo>
                  <a:pt x="611982" y="464"/>
                </a:lnTo>
                <a:lnTo>
                  <a:pt x="569804" y="571"/>
                </a:lnTo>
                <a:lnTo>
                  <a:pt x="485470" y="0"/>
                </a:lnTo>
                <a:lnTo>
                  <a:pt x="476355" y="1067"/>
                </a:lnTo>
                <a:lnTo>
                  <a:pt x="470544" y="4635"/>
                </a:lnTo>
                <a:lnTo>
                  <a:pt x="467471" y="10965"/>
                </a:lnTo>
                <a:lnTo>
                  <a:pt x="466572" y="20320"/>
                </a:lnTo>
                <a:lnTo>
                  <a:pt x="467154" y="76920"/>
                </a:lnTo>
                <a:lnTo>
                  <a:pt x="467812" y="190216"/>
                </a:lnTo>
                <a:lnTo>
                  <a:pt x="467893" y="783209"/>
                </a:lnTo>
                <a:lnTo>
                  <a:pt x="459587" y="781177"/>
                </a:lnTo>
                <a:lnTo>
                  <a:pt x="460400" y="776224"/>
                </a:lnTo>
                <a:lnTo>
                  <a:pt x="459333" y="772287"/>
                </a:lnTo>
                <a:lnTo>
                  <a:pt x="200533" y="21336"/>
                </a:lnTo>
                <a:lnTo>
                  <a:pt x="171818" y="126"/>
                </a:lnTo>
                <a:lnTo>
                  <a:pt x="135956" y="805"/>
                </a:lnTo>
                <a:lnTo>
                  <a:pt x="100082" y="1174"/>
                </a:lnTo>
                <a:lnTo>
                  <a:pt x="64208" y="1019"/>
                </a:lnTo>
                <a:lnTo>
                  <a:pt x="28346" y="126"/>
                </a:lnTo>
                <a:lnTo>
                  <a:pt x="14616" y="936"/>
                </a:lnTo>
                <a:lnTo>
                  <a:pt x="5905" y="5365"/>
                </a:lnTo>
                <a:lnTo>
                  <a:pt x="1328" y="14414"/>
                </a:lnTo>
                <a:lnTo>
                  <a:pt x="0" y="29083"/>
                </a:lnTo>
                <a:lnTo>
                  <a:pt x="0" y="1357757"/>
                </a:lnTo>
                <a:lnTo>
                  <a:pt x="1375" y="1372062"/>
                </a:lnTo>
                <a:lnTo>
                  <a:pt x="5994" y="1380378"/>
                </a:lnTo>
                <a:lnTo>
                  <a:pt x="14451" y="1383670"/>
                </a:lnTo>
                <a:lnTo>
                  <a:pt x="27343" y="1382903"/>
                </a:lnTo>
                <a:lnTo>
                  <a:pt x="64615" y="1376799"/>
                </a:lnTo>
                <a:lnTo>
                  <a:pt x="101890" y="1371028"/>
                </a:lnTo>
                <a:lnTo>
                  <a:pt x="139287" y="1365829"/>
                </a:lnTo>
                <a:lnTo>
                  <a:pt x="176923" y="1361440"/>
                </a:lnTo>
                <a:lnTo>
                  <a:pt x="190266" y="1358876"/>
                </a:lnTo>
                <a:lnTo>
                  <a:pt x="198928" y="1353597"/>
                </a:lnTo>
                <a:lnTo>
                  <a:pt x="203610" y="1344366"/>
                </a:lnTo>
                <a:lnTo>
                  <a:pt x="205016" y="1329944"/>
                </a:lnTo>
                <a:lnTo>
                  <a:pt x="204847" y="1278450"/>
                </a:lnTo>
                <a:lnTo>
                  <a:pt x="204635" y="625221"/>
                </a:lnTo>
                <a:lnTo>
                  <a:pt x="213194" y="626237"/>
                </a:lnTo>
                <a:lnTo>
                  <a:pt x="212636" y="631444"/>
                </a:lnTo>
                <a:lnTo>
                  <a:pt x="308368" y="920623"/>
                </a:lnTo>
                <a:lnTo>
                  <a:pt x="388880" y="1160572"/>
                </a:lnTo>
                <a:lnTo>
                  <a:pt x="436537" y="1304798"/>
                </a:lnTo>
                <a:lnTo>
                  <a:pt x="441375" y="1315543"/>
                </a:lnTo>
                <a:lnTo>
                  <a:pt x="447525" y="1321704"/>
                </a:lnTo>
                <a:lnTo>
                  <a:pt x="455471" y="1324175"/>
                </a:lnTo>
                <a:lnTo>
                  <a:pt x="465696" y="1323848"/>
                </a:lnTo>
                <a:lnTo>
                  <a:pt x="554429" y="1312751"/>
                </a:lnTo>
                <a:lnTo>
                  <a:pt x="598839" y="1307756"/>
                </a:lnTo>
                <a:lnTo>
                  <a:pt x="643305" y="1303655"/>
                </a:lnTo>
                <a:lnTo>
                  <a:pt x="672084" y="1270635"/>
                </a:lnTo>
                <a:lnTo>
                  <a:pt x="671588" y="26416"/>
                </a:lnTo>
                <a:lnTo>
                  <a:pt x="671810" y="16662"/>
                </a:lnTo>
                <a:lnTo>
                  <a:pt x="670726" y="8112"/>
                </a:lnTo>
                <a:lnTo>
                  <a:pt x="665711" y="2109"/>
                </a:lnTo>
                <a:lnTo>
                  <a:pt x="654138" y="0"/>
                </a:lnTo>
                <a:close/>
              </a:path>
            </a:pathLst>
          </a:custGeom>
          <a:solidFill>
            <a:srgbClr val="E40913"/>
          </a:solidFill>
        </p:spPr>
        <p:txBody>
          <a:bodyPr wrap="square" lIns="0" tIns="0" rIns="0" bIns="0" rtlCol="0"/>
          <a:lstStyle/>
          <a:p>
            <a:endParaRPr/>
          </a:p>
        </p:txBody>
      </p:sp>
      <p:sp>
        <p:nvSpPr>
          <p:cNvPr id="33" name="object 33"/>
          <p:cNvSpPr/>
          <p:nvPr/>
        </p:nvSpPr>
        <p:spPr>
          <a:xfrm>
            <a:off x="4325004" y="168910"/>
            <a:ext cx="748030" cy="1384300"/>
          </a:xfrm>
          <a:custGeom>
            <a:avLst/>
            <a:gdLst/>
            <a:ahLst/>
            <a:cxnLst/>
            <a:rect l="l" t="t" r="r" b="b"/>
            <a:pathLst>
              <a:path w="748029" h="1384300">
                <a:moveTo>
                  <a:pt x="732135" y="0"/>
                </a:moveTo>
                <a:lnTo>
                  <a:pt x="685653" y="482"/>
                </a:lnTo>
                <a:lnTo>
                  <a:pt x="639171" y="619"/>
                </a:lnTo>
                <a:lnTo>
                  <a:pt x="592689" y="446"/>
                </a:lnTo>
                <a:lnTo>
                  <a:pt x="546207" y="0"/>
                </a:lnTo>
                <a:lnTo>
                  <a:pt x="536858" y="1309"/>
                </a:lnTo>
                <a:lnTo>
                  <a:pt x="529903" y="5143"/>
                </a:lnTo>
                <a:lnTo>
                  <a:pt x="524686" y="11358"/>
                </a:lnTo>
                <a:lnTo>
                  <a:pt x="520553" y="19812"/>
                </a:lnTo>
                <a:lnTo>
                  <a:pt x="459656" y="169227"/>
                </a:lnTo>
                <a:lnTo>
                  <a:pt x="397998" y="318262"/>
                </a:lnTo>
                <a:lnTo>
                  <a:pt x="388266" y="344328"/>
                </a:lnTo>
                <a:lnTo>
                  <a:pt x="382549" y="357124"/>
                </a:lnTo>
                <a:lnTo>
                  <a:pt x="375011" y="369062"/>
                </a:lnTo>
                <a:lnTo>
                  <a:pt x="372344" y="366522"/>
                </a:lnTo>
                <a:lnTo>
                  <a:pt x="370566" y="365633"/>
                </a:lnTo>
                <a:lnTo>
                  <a:pt x="351949" y="315398"/>
                </a:lnTo>
                <a:lnTo>
                  <a:pt x="244074" y="21717"/>
                </a:lnTo>
                <a:lnTo>
                  <a:pt x="239643" y="11947"/>
                </a:lnTo>
                <a:lnTo>
                  <a:pt x="233961" y="5191"/>
                </a:lnTo>
                <a:lnTo>
                  <a:pt x="226161" y="1268"/>
                </a:lnTo>
                <a:lnTo>
                  <a:pt x="215372" y="0"/>
                </a:lnTo>
                <a:lnTo>
                  <a:pt x="171366" y="607"/>
                </a:lnTo>
                <a:lnTo>
                  <a:pt x="127361" y="762"/>
                </a:lnTo>
                <a:lnTo>
                  <a:pt x="83355" y="535"/>
                </a:lnTo>
                <a:lnTo>
                  <a:pt x="39350" y="0"/>
                </a:lnTo>
                <a:lnTo>
                  <a:pt x="27955" y="738"/>
                </a:lnTo>
                <a:lnTo>
                  <a:pt x="22014" y="4095"/>
                </a:lnTo>
                <a:lnTo>
                  <a:pt x="21026" y="11215"/>
                </a:lnTo>
                <a:lnTo>
                  <a:pt x="24491" y="23241"/>
                </a:lnTo>
                <a:lnTo>
                  <a:pt x="249662" y="629793"/>
                </a:lnTo>
                <a:lnTo>
                  <a:pt x="253450" y="642566"/>
                </a:lnTo>
                <a:lnTo>
                  <a:pt x="254535" y="655780"/>
                </a:lnTo>
                <a:lnTo>
                  <a:pt x="252930" y="668922"/>
                </a:lnTo>
                <a:lnTo>
                  <a:pt x="248646" y="681482"/>
                </a:lnTo>
                <a:lnTo>
                  <a:pt x="2647" y="1275588"/>
                </a:lnTo>
                <a:lnTo>
                  <a:pt x="0" y="1284222"/>
                </a:lnTo>
                <a:lnTo>
                  <a:pt x="157206" y="1308608"/>
                </a:lnTo>
                <a:lnTo>
                  <a:pt x="186922" y="1310826"/>
                </a:lnTo>
                <a:lnTo>
                  <a:pt x="204434" y="1306925"/>
                </a:lnTo>
                <a:lnTo>
                  <a:pt x="216588" y="1292784"/>
                </a:lnTo>
                <a:lnTo>
                  <a:pt x="230231" y="1264285"/>
                </a:lnTo>
                <a:lnTo>
                  <a:pt x="233406" y="1257173"/>
                </a:lnTo>
                <a:lnTo>
                  <a:pt x="363073" y="943610"/>
                </a:lnTo>
                <a:lnTo>
                  <a:pt x="365359" y="946785"/>
                </a:lnTo>
                <a:lnTo>
                  <a:pt x="369296" y="953516"/>
                </a:lnTo>
                <a:lnTo>
                  <a:pt x="463092" y="1207032"/>
                </a:lnTo>
                <a:lnTo>
                  <a:pt x="499725" y="1308735"/>
                </a:lnTo>
                <a:lnTo>
                  <a:pt x="508589" y="1329497"/>
                </a:lnTo>
                <a:lnTo>
                  <a:pt x="520061" y="1345009"/>
                </a:lnTo>
                <a:lnTo>
                  <a:pt x="536033" y="1355115"/>
                </a:lnTo>
                <a:lnTo>
                  <a:pt x="558399" y="1359662"/>
                </a:lnTo>
                <a:lnTo>
                  <a:pt x="598838" y="1363636"/>
                </a:lnTo>
                <a:lnTo>
                  <a:pt x="639218" y="1369361"/>
                </a:lnTo>
                <a:lnTo>
                  <a:pt x="679575" y="1375824"/>
                </a:lnTo>
                <a:lnTo>
                  <a:pt x="719943" y="1382014"/>
                </a:lnTo>
                <a:lnTo>
                  <a:pt x="735988" y="1383732"/>
                </a:lnTo>
                <a:lnTo>
                  <a:pt x="743342" y="1381950"/>
                </a:lnTo>
                <a:lnTo>
                  <a:pt x="743696" y="1374548"/>
                </a:lnTo>
                <a:lnTo>
                  <a:pt x="738739" y="1359408"/>
                </a:lnTo>
                <a:lnTo>
                  <a:pt x="733647" y="1345257"/>
                </a:lnTo>
                <a:lnTo>
                  <a:pt x="507091" y="735330"/>
                </a:lnTo>
                <a:lnTo>
                  <a:pt x="491003" y="690350"/>
                </a:lnTo>
                <a:lnTo>
                  <a:pt x="485834" y="659907"/>
                </a:lnTo>
                <a:lnTo>
                  <a:pt x="492214" y="629870"/>
                </a:lnTo>
                <a:lnTo>
                  <a:pt x="510774" y="586105"/>
                </a:lnTo>
                <a:lnTo>
                  <a:pt x="513484" y="580102"/>
                </a:lnTo>
                <a:lnTo>
                  <a:pt x="744708" y="20700"/>
                </a:lnTo>
                <a:lnTo>
                  <a:pt x="747869" y="10662"/>
                </a:lnTo>
                <a:lnTo>
                  <a:pt x="747422" y="4302"/>
                </a:lnTo>
                <a:lnTo>
                  <a:pt x="742475" y="966"/>
                </a:lnTo>
                <a:lnTo>
                  <a:pt x="732135" y="0"/>
                </a:lnTo>
                <a:close/>
              </a:path>
            </a:pathLst>
          </a:custGeom>
          <a:solidFill>
            <a:srgbClr val="E40913"/>
          </a:solidFill>
        </p:spPr>
        <p:txBody>
          <a:bodyPr wrap="square" lIns="0" tIns="0" rIns="0" bIns="0" rtlCol="0"/>
          <a:lstStyle/>
          <a:p>
            <a:endParaRPr/>
          </a:p>
        </p:txBody>
      </p:sp>
      <p:sp>
        <p:nvSpPr>
          <p:cNvPr id="34" name="object 34"/>
          <p:cNvSpPr/>
          <p:nvPr/>
        </p:nvSpPr>
        <p:spPr>
          <a:xfrm>
            <a:off x="1040650" y="167386"/>
            <a:ext cx="570230" cy="1278255"/>
          </a:xfrm>
          <a:custGeom>
            <a:avLst/>
            <a:gdLst/>
            <a:ahLst/>
            <a:cxnLst/>
            <a:rect l="l" t="t" r="r" b="b"/>
            <a:pathLst>
              <a:path w="570230" h="1278255">
                <a:moveTo>
                  <a:pt x="542277" y="0"/>
                </a:moveTo>
                <a:lnTo>
                  <a:pt x="284364" y="666"/>
                </a:lnTo>
                <a:lnTo>
                  <a:pt x="26479" y="0"/>
                </a:lnTo>
                <a:lnTo>
                  <a:pt x="13426" y="1260"/>
                </a:lnTo>
                <a:lnTo>
                  <a:pt x="5314" y="5794"/>
                </a:lnTo>
                <a:lnTo>
                  <a:pt x="1165" y="14448"/>
                </a:lnTo>
                <a:lnTo>
                  <a:pt x="0" y="28067"/>
                </a:lnTo>
                <a:lnTo>
                  <a:pt x="168" y="79028"/>
                </a:lnTo>
                <a:lnTo>
                  <a:pt x="444" y="639826"/>
                </a:lnTo>
                <a:lnTo>
                  <a:pt x="507" y="1254633"/>
                </a:lnTo>
                <a:lnTo>
                  <a:pt x="24155" y="1278255"/>
                </a:lnTo>
                <a:lnTo>
                  <a:pt x="71644" y="1273578"/>
                </a:lnTo>
                <a:lnTo>
                  <a:pt x="119162" y="1269249"/>
                </a:lnTo>
                <a:lnTo>
                  <a:pt x="166707" y="1265188"/>
                </a:lnTo>
                <a:lnTo>
                  <a:pt x="261861" y="1257554"/>
                </a:lnTo>
                <a:lnTo>
                  <a:pt x="405895" y="1246774"/>
                </a:lnTo>
                <a:lnTo>
                  <a:pt x="550024" y="1236853"/>
                </a:lnTo>
                <a:lnTo>
                  <a:pt x="559388" y="1235279"/>
                </a:lnTo>
                <a:lnTo>
                  <a:pt x="565502" y="1231598"/>
                </a:lnTo>
                <a:lnTo>
                  <a:pt x="568830" y="1225083"/>
                </a:lnTo>
                <a:lnTo>
                  <a:pt x="569836" y="1215009"/>
                </a:lnTo>
                <a:lnTo>
                  <a:pt x="569360" y="1129109"/>
                </a:lnTo>
                <a:lnTo>
                  <a:pt x="569836" y="1043305"/>
                </a:lnTo>
                <a:lnTo>
                  <a:pt x="569054" y="1032527"/>
                </a:lnTo>
                <a:lnTo>
                  <a:pt x="565772" y="1025763"/>
                </a:lnTo>
                <a:lnTo>
                  <a:pt x="559156" y="1022498"/>
                </a:lnTo>
                <a:lnTo>
                  <a:pt x="548373" y="1022223"/>
                </a:lnTo>
                <a:lnTo>
                  <a:pt x="495287" y="1026281"/>
                </a:lnTo>
                <a:lnTo>
                  <a:pt x="229984" y="1045464"/>
                </a:lnTo>
                <a:lnTo>
                  <a:pt x="217715" y="1045289"/>
                </a:lnTo>
                <a:lnTo>
                  <a:pt x="209754" y="1041781"/>
                </a:lnTo>
                <a:lnTo>
                  <a:pt x="205454" y="1033891"/>
                </a:lnTo>
                <a:lnTo>
                  <a:pt x="204165" y="1020572"/>
                </a:lnTo>
                <a:lnTo>
                  <a:pt x="204793" y="967369"/>
                </a:lnTo>
                <a:lnTo>
                  <a:pt x="205107" y="914135"/>
                </a:lnTo>
                <a:lnTo>
                  <a:pt x="205107" y="860872"/>
                </a:lnTo>
                <a:lnTo>
                  <a:pt x="204793" y="807577"/>
                </a:lnTo>
                <a:lnTo>
                  <a:pt x="204165" y="754253"/>
                </a:lnTo>
                <a:lnTo>
                  <a:pt x="205117" y="739927"/>
                </a:lnTo>
                <a:lnTo>
                  <a:pt x="209243" y="730615"/>
                </a:lnTo>
                <a:lnTo>
                  <a:pt x="217729" y="725660"/>
                </a:lnTo>
                <a:lnTo>
                  <a:pt x="231762" y="724408"/>
                </a:lnTo>
                <a:lnTo>
                  <a:pt x="277495" y="724989"/>
                </a:lnTo>
                <a:lnTo>
                  <a:pt x="414756" y="725025"/>
                </a:lnTo>
                <a:lnTo>
                  <a:pt x="460489" y="725424"/>
                </a:lnTo>
                <a:lnTo>
                  <a:pt x="484238" y="699897"/>
                </a:lnTo>
                <a:lnTo>
                  <a:pt x="483595" y="659014"/>
                </a:lnTo>
                <a:lnTo>
                  <a:pt x="483381" y="618109"/>
                </a:lnTo>
                <a:lnTo>
                  <a:pt x="483595" y="577203"/>
                </a:lnTo>
                <a:lnTo>
                  <a:pt x="484238" y="536321"/>
                </a:lnTo>
                <a:lnTo>
                  <a:pt x="483438" y="524208"/>
                </a:lnTo>
                <a:lnTo>
                  <a:pt x="479745" y="516382"/>
                </a:lnTo>
                <a:lnTo>
                  <a:pt x="472361" y="512175"/>
                </a:lnTo>
                <a:lnTo>
                  <a:pt x="460489" y="510921"/>
                </a:lnTo>
                <a:lnTo>
                  <a:pt x="414756" y="511270"/>
                </a:lnTo>
                <a:lnTo>
                  <a:pt x="277495" y="511343"/>
                </a:lnTo>
                <a:lnTo>
                  <a:pt x="231762" y="511937"/>
                </a:lnTo>
                <a:lnTo>
                  <a:pt x="204165" y="481965"/>
                </a:lnTo>
                <a:lnTo>
                  <a:pt x="204750" y="434020"/>
                </a:lnTo>
                <a:lnTo>
                  <a:pt x="205015" y="386052"/>
                </a:lnTo>
                <a:lnTo>
                  <a:pt x="204988" y="338065"/>
                </a:lnTo>
                <a:lnTo>
                  <a:pt x="204165" y="242062"/>
                </a:lnTo>
                <a:lnTo>
                  <a:pt x="205145" y="229147"/>
                </a:lnTo>
                <a:lnTo>
                  <a:pt x="209153" y="221043"/>
                </a:lnTo>
                <a:lnTo>
                  <a:pt x="216956" y="216844"/>
                </a:lnTo>
                <a:lnTo>
                  <a:pt x="229323" y="215646"/>
                </a:lnTo>
                <a:lnTo>
                  <a:pt x="281287" y="216030"/>
                </a:lnTo>
                <a:lnTo>
                  <a:pt x="489181" y="216298"/>
                </a:lnTo>
                <a:lnTo>
                  <a:pt x="541134" y="216789"/>
                </a:lnTo>
                <a:lnTo>
                  <a:pt x="569963" y="185420"/>
                </a:lnTo>
                <a:lnTo>
                  <a:pt x="569034" y="146466"/>
                </a:lnTo>
                <a:lnTo>
                  <a:pt x="568725" y="107537"/>
                </a:lnTo>
                <a:lnTo>
                  <a:pt x="569034" y="68655"/>
                </a:lnTo>
                <a:lnTo>
                  <a:pt x="569963" y="29845"/>
                </a:lnTo>
                <a:lnTo>
                  <a:pt x="569137" y="15376"/>
                </a:lnTo>
                <a:lnTo>
                  <a:pt x="564883" y="6207"/>
                </a:lnTo>
                <a:lnTo>
                  <a:pt x="556247" y="1395"/>
                </a:lnTo>
                <a:lnTo>
                  <a:pt x="542277" y="0"/>
                </a:lnTo>
                <a:close/>
              </a:path>
            </a:pathLst>
          </a:custGeom>
          <a:solidFill>
            <a:srgbClr val="E40913"/>
          </a:solidFill>
        </p:spPr>
        <p:txBody>
          <a:bodyPr wrap="square" lIns="0" tIns="0" rIns="0" bIns="0" rtlCol="0"/>
          <a:lstStyle/>
          <a:p>
            <a:endParaRPr/>
          </a:p>
        </p:txBody>
      </p:sp>
      <p:sp>
        <p:nvSpPr>
          <p:cNvPr id="35" name="object 35"/>
          <p:cNvSpPr/>
          <p:nvPr/>
        </p:nvSpPr>
        <p:spPr>
          <a:xfrm>
            <a:off x="2515870" y="167386"/>
            <a:ext cx="579120" cy="1205865"/>
          </a:xfrm>
          <a:custGeom>
            <a:avLst/>
            <a:gdLst/>
            <a:ahLst/>
            <a:cxnLst/>
            <a:rect l="l" t="t" r="r" b="b"/>
            <a:pathLst>
              <a:path w="579119" h="1205865">
                <a:moveTo>
                  <a:pt x="551053" y="0"/>
                </a:moveTo>
                <a:lnTo>
                  <a:pt x="290623" y="666"/>
                </a:lnTo>
                <a:lnTo>
                  <a:pt x="30099" y="0"/>
                </a:lnTo>
                <a:lnTo>
                  <a:pt x="15791" y="1208"/>
                </a:lnTo>
                <a:lnTo>
                  <a:pt x="6603" y="5857"/>
                </a:lnTo>
                <a:lnTo>
                  <a:pt x="1702" y="15198"/>
                </a:lnTo>
                <a:lnTo>
                  <a:pt x="254" y="30480"/>
                </a:lnTo>
                <a:lnTo>
                  <a:pt x="669" y="134527"/>
                </a:lnTo>
                <a:lnTo>
                  <a:pt x="762" y="602742"/>
                </a:lnTo>
                <a:lnTo>
                  <a:pt x="0" y="1177798"/>
                </a:lnTo>
                <a:lnTo>
                  <a:pt x="26669" y="1205484"/>
                </a:lnTo>
                <a:lnTo>
                  <a:pt x="65774" y="1204698"/>
                </a:lnTo>
                <a:lnTo>
                  <a:pt x="104806" y="1204436"/>
                </a:lnTo>
                <a:lnTo>
                  <a:pt x="143791" y="1204698"/>
                </a:lnTo>
                <a:lnTo>
                  <a:pt x="182753" y="1205484"/>
                </a:lnTo>
                <a:lnTo>
                  <a:pt x="194494" y="1204446"/>
                </a:lnTo>
                <a:lnTo>
                  <a:pt x="201628" y="1200324"/>
                </a:lnTo>
                <a:lnTo>
                  <a:pt x="205166" y="1192464"/>
                </a:lnTo>
                <a:lnTo>
                  <a:pt x="206121" y="1180211"/>
                </a:lnTo>
                <a:lnTo>
                  <a:pt x="205359" y="739902"/>
                </a:lnTo>
                <a:lnTo>
                  <a:pt x="206376" y="727051"/>
                </a:lnTo>
                <a:lnTo>
                  <a:pt x="210169" y="718629"/>
                </a:lnTo>
                <a:lnTo>
                  <a:pt x="217842" y="714113"/>
                </a:lnTo>
                <a:lnTo>
                  <a:pt x="230505" y="712978"/>
                </a:lnTo>
                <a:lnTo>
                  <a:pt x="276833" y="713377"/>
                </a:lnTo>
                <a:lnTo>
                  <a:pt x="415758" y="713477"/>
                </a:lnTo>
                <a:lnTo>
                  <a:pt x="462025" y="714121"/>
                </a:lnTo>
                <a:lnTo>
                  <a:pt x="489457" y="684149"/>
                </a:lnTo>
                <a:lnTo>
                  <a:pt x="488672" y="644525"/>
                </a:lnTo>
                <a:lnTo>
                  <a:pt x="488410" y="604901"/>
                </a:lnTo>
                <a:lnTo>
                  <a:pt x="488672" y="565277"/>
                </a:lnTo>
                <a:lnTo>
                  <a:pt x="489457" y="525653"/>
                </a:lnTo>
                <a:lnTo>
                  <a:pt x="488654" y="512085"/>
                </a:lnTo>
                <a:lnTo>
                  <a:pt x="484647" y="503316"/>
                </a:lnTo>
                <a:lnTo>
                  <a:pt x="476474" y="498667"/>
                </a:lnTo>
                <a:lnTo>
                  <a:pt x="463169" y="497459"/>
                </a:lnTo>
                <a:lnTo>
                  <a:pt x="415764" y="498014"/>
                </a:lnTo>
                <a:lnTo>
                  <a:pt x="273977" y="498097"/>
                </a:lnTo>
                <a:lnTo>
                  <a:pt x="226694" y="498348"/>
                </a:lnTo>
                <a:lnTo>
                  <a:pt x="205612" y="475869"/>
                </a:lnTo>
                <a:lnTo>
                  <a:pt x="206088" y="429996"/>
                </a:lnTo>
                <a:lnTo>
                  <a:pt x="206472" y="338251"/>
                </a:lnTo>
                <a:lnTo>
                  <a:pt x="206234" y="292379"/>
                </a:lnTo>
                <a:lnTo>
                  <a:pt x="205612" y="246507"/>
                </a:lnTo>
                <a:lnTo>
                  <a:pt x="206539" y="231753"/>
                </a:lnTo>
                <a:lnTo>
                  <a:pt x="210740" y="222107"/>
                </a:lnTo>
                <a:lnTo>
                  <a:pt x="219489" y="216914"/>
                </a:lnTo>
                <a:lnTo>
                  <a:pt x="234061" y="215519"/>
                </a:lnTo>
                <a:lnTo>
                  <a:pt x="287745" y="216026"/>
                </a:lnTo>
                <a:lnTo>
                  <a:pt x="556132" y="216535"/>
                </a:lnTo>
                <a:lnTo>
                  <a:pt x="567225" y="215505"/>
                </a:lnTo>
                <a:lnTo>
                  <a:pt x="574389" y="211724"/>
                </a:lnTo>
                <a:lnTo>
                  <a:pt x="578171" y="204444"/>
                </a:lnTo>
                <a:lnTo>
                  <a:pt x="579119" y="192913"/>
                </a:lnTo>
                <a:lnTo>
                  <a:pt x="578334" y="152032"/>
                </a:lnTo>
                <a:lnTo>
                  <a:pt x="577976" y="111140"/>
                </a:lnTo>
                <a:lnTo>
                  <a:pt x="578191" y="70272"/>
                </a:lnTo>
                <a:lnTo>
                  <a:pt x="579119" y="29464"/>
                </a:lnTo>
                <a:lnTo>
                  <a:pt x="578145" y="15001"/>
                </a:lnTo>
                <a:lnTo>
                  <a:pt x="573706" y="5969"/>
                </a:lnTo>
                <a:lnTo>
                  <a:pt x="564957" y="1317"/>
                </a:lnTo>
                <a:lnTo>
                  <a:pt x="551053" y="0"/>
                </a:lnTo>
                <a:close/>
              </a:path>
            </a:pathLst>
          </a:custGeom>
          <a:solidFill>
            <a:srgbClr val="E40913"/>
          </a:solidFill>
        </p:spPr>
        <p:txBody>
          <a:bodyPr wrap="square" lIns="0" tIns="0" rIns="0" bIns="0" rtlCol="0"/>
          <a:lstStyle/>
          <a:p>
            <a:endParaRPr/>
          </a:p>
        </p:txBody>
      </p:sp>
      <p:sp>
        <p:nvSpPr>
          <p:cNvPr id="36" name="object 36"/>
          <p:cNvSpPr/>
          <p:nvPr/>
        </p:nvSpPr>
        <p:spPr>
          <a:xfrm>
            <a:off x="1744726" y="167386"/>
            <a:ext cx="641985" cy="1219200"/>
          </a:xfrm>
          <a:custGeom>
            <a:avLst/>
            <a:gdLst/>
            <a:ahLst/>
            <a:cxnLst/>
            <a:rect l="l" t="t" r="r" b="b"/>
            <a:pathLst>
              <a:path w="641985" h="1219200">
                <a:moveTo>
                  <a:pt x="618617" y="0"/>
                </a:moveTo>
                <a:lnTo>
                  <a:pt x="519121" y="264"/>
                </a:lnTo>
                <a:lnTo>
                  <a:pt x="21717" y="0"/>
                </a:lnTo>
                <a:lnTo>
                  <a:pt x="10447" y="1422"/>
                </a:lnTo>
                <a:lnTo>
                  <a:pt x="3857" y="5857"/>
                </a:lnTo>
                <a:lnTo>
                  <a:pt x="767" y="13555"/>
                </a:lnTo>
                <a:lnTo>
                  <a:pt x="0" y="24765"/>
                </a:lnTo>
                <a:lnTo>
                  <a:pt x="607" y="66387"/>
                </a:lnTo>
                <a:lnTo>
                  <a:pt x="857" y="107997"/>
                </a:lnTo>
                <a:lnTo>
                  <a:pt x="678" y="149584"/>
                </a:lnTo>
                <a:lnTo>
                  <a:pt x="0" y="191135"/>
                </a:lnTo>
                <a:lnTo>
                  <a:pt x="835" y="203448"/>
                </a:lnTo>
                <a:lnTo>
                  <a:pt x="4492" y="211439"/>
                </a:lnTo>
                <a:lnTo>
                  <a:pt x="11840" y="215691"/>
                </a:lnTo>
                <a:lnTo>
                  <a:pt x="23749" y="216789"/>
                </a:lnTo>
                <a:lnTo>
                  <a:pt x="65924" y="216255"/>
                </a:lnTo>
                <a:lnTo>
                  <a:pt x="150229" y="216378"/>
                </a:lnTo>
                <a:lnTo>
                  <a:pt x="192405" y="215773"/>
                </a:lnTo>
                <a:lnTo>
                  <a:pt x="218567" y="243967"/>
                </a:lnTo>
                <a:lnTo>
                  <a:pt x="218144" y="349038"/>
                </a:lnTo>
                <a:lnTo>
                  <a:pt x="218059" y="716788"/>
                </a:lnTo>
                <a:lnTo>
                  <a:pt x="218186" y="1192022"/>
                </a:lnTo>
                <a:lnTo>
                  <a:pt x="217961" y="1202303"/>
                </a:lnTo>
                <a:lnTo>
                  <a:pt x="219154" y="1211310"/>
                </a:lnTo>
                <a:lnTo>
                  <a:pt x="224561" y="1217435"/>
                </a:lnTo>
                <a:lnTo>
                  <a:pt x="236981" y="1219073"/>
                </a:lnTo>
                <a:lnTo>
                  <a:pt x="276606" y="1216707"/>
                </a:lnTo>
                <a:lnTo>
                  <a:pt x="316230" y="1214723"/>
                </a:lnTo>
                <a:lnTo>
                  <a:pt x="355854" y="1213358"/>
                </a:lnTo>
                <a:lnTo>
                  <a:pt x="395478" y="1212850"/>
                </a:lnTo>
                <a:lnTo>
                  <a:pt x="410015" y="1211248"/>
                </a:lnTo>
                <a:lnTo>
                  <a:pt x="418719" y="1205849"/>
                </a:lnTo>
                <a:lnTo>
                  <a:pt x="422945" y="1196044"/>
                </a:lnTo>
                <a:lnTo>
                  <a:pt x="424053" y="1181227"/>
                </a:lnTo>
                <a:lnTo>
                  <a:pt x="423163" y="243586"/>
                </a:lnTo>
                <a:lnTo>
                  <a:pt x="424293" y="229879"/>
                </a:lnTo>
                <a:lnTo>
                  <a:pt x="428482" y="221186"/>
                </a:lnTo>
                <a:lnTo>
                  <a:pt x="436647" y="216707"/>
                </a:lnTo>
                <a:lnTo>
                  <a:pt x="449706" y="215646"/>
                </a:lnTo>
                <a:lnTo>
                  <a:pt x="491847" y="216249"/>
                </a:lnTo>
                <a:lnTo>
                  <a:pt x="576222" y="216217"/>
                </a:lnTo>
                <a:lnTo>
                  <a:pt x="618363" y="216535"/>
                </a:lnTo>
                <a:lnTo>
                  <a:pt x="641604" y="192913"/>
                </a:lnTo>
                <a:lnTo>
                  <a:pt x="641032" y="150623"/>
                </a:lnTo>
                <a:lnTo>
                  <a:pt x="640841" y="108346"/>
                </a:lnTo>
                <a:lnTo>
                  <a:pt x="641032" y="66093"/>
                </a:lnTo>
                <a:lnTo>
                  <a:pt x="641604" y="23875"/>
                </a:lnTo>
                <a:lnTo>
                  <a:pt x="640619" y="12162"/>
                </a:lnTo>
                <a:lnTo>
                  <a:pt x="636778" y="4841"/>
                </a:lnTo>
                <a:lnTo>
                  <a:pt x="629602" y="1069"/>
                </a:lnTo>
                <a:lnTo>
                  <a:pt x="618617" y="0"/>
                </a:lnTo>
                <a:close/>
              </a:path>
            </a:pathLst>
          </a:custGeom>
          <a:solidFill>
            <a:srgbClr val="E40913"/>
          </a:solidFill>
        </p:spPr>
        <p:txBody>
          <a:bodyPr wrap="square" lIns="0" tIns="0" rIns="0" bIns="0" rtlCol="0"/>
          <a:lstStyle/>
          <a:p>
            <a:endParaRPr/>
          </a:p>
        </p:txBody>
      </p:sp>
      <p:sp>
        <p:nvSpPr>
          <p:cNvPr id="37" name="object 37"/>
          <p:cNvSpPr/>
          <p:nvPr/>
        </p:nvSpPr>
        <p:spPr>
          <a:xfrm>
            <a:off x="3227645" y="167512"/>
            <a:ext cx="565785" cy="1245235"/>
          </a:xfrm>
          <a:custGeom>
            <a:avLst/>
            <a:gdLst/>
            <a:ahLst/>
            <a:cxnLst/>
            <a:rect l="l" t="t" r="r" b="b"/>
            <a:pathLst>
              <a:path w="565785" h="1245235">
                <a:moveTo>
                  <a:pt x="175065" y="0"/>
                </a:moveTo>
                <a:lnTo>
                  <a:pt x="137993" y="910"/>
                </a:lnTo>
                <a:lnTo>
                  <a:pt x="100897" y="1190"/>
                </a:lnTo>
                <a:lnTo>
                  <a:pt x="63801" y="875"/>
                </a:lnTo>
                <a:lnTo>
                  <a:pt x="26729" y="0"/>
                </a:lnTo>
                <a:lnTo>
                  <a:pt x="13775" y="879"/>
                </a:lnTo>
                <a:lnTo>
                  <a:pt x="5584" y="5222"/>
                </a:lnTo>
                <a:lnTo>
                  <a:pt x="1297" y="13876"/>
                </a:lnTo>
                <a:lnTo>
                  <a:pt x="59" y="27685"/>
                </a:lnTo>
                <a:lnTo>
                  <a:pt x="240" y="80437"/>
                </a:lnTo>
                <a:lnTo>
                  <a:pt x="440" y="607948"/>
                </a:lnTo>
                <a:lnTo>
                  <a:pt x="694" y="1175130"/>
                </a:lnTo>
                <a:lnTo>
                  <a:pt x="0" y="1201050"/>
                </a:lnTo>
                <a:lnTo>
                  <a:pt x="2091" y="1213135"/>
                </a:lnTo>
                <a:lnTo>
                  <a:pt x="13517" y="1216886"/>
                </a:lnTo>
                <a:lnTo>
                  <a:pt x="40826" y="1217802"/>
                </a:lnTo>
                <a:lnTo>
                  <a:pt x="141714" y="1221823"/>
                </a:lnTo>
                <a:lnTo>
                  <a:pt x="242596" y="1226739"/>
                </a:lnTo>
                <a:lnTo>
                  <a:pt x="343465" y="1232351"/>
                </a:lnTo>
                <a:lnTo>
                  <a:pt x="545143" y="1244853"/>
                </a:lnTo>
                <a:lnTo>
                  <a:pt x="554835" y="1244637"/>
                </a:lnTo>
                <a:lnTo>
                  <a:pt x="561145" y="1241885"/>
                </a:lnTo>
                <a:lnTo>
                  <a:pt x="564503" y="1235727"/>
                </a:lnTo>
                <a:lnTo>
                  <a:pt x="565336" y="1225295"/>
                </a:lnTo>
                <a:lnTo>
                  <a:pt x="564765" y="1182578"/>
                </a:lnTo>
                <a:lnTo>
                  <a:pt x="564574" y="1139777"/>
                </a:lnTo>
                <a:lnTo>
                  <a:pt x="564765" y="1096904"/>
                </a:lnTo>
                <a:lnTo>
                  <a:pt x="565336" y="1053972"/>
                </a:lnTo>
                <a:lnTo>
                  <a:pt x="564493" y="1043062"/>
                </a:lnTo>
                <a:lnTo>
                  <a:pt x="390140" y="1021349"/>
                </a:lnTo>
                <a:lnTo>
                  <a:pt x="287251" y="1015777"/>
                </a:lnTo>
                <a:lnTo>
                  <a:pt x="235771" y="1013459"/>
                </a:lnTo>
                <a:lnTo>
                  <a:pt x="220356" y="1011662"/>
                </a:lnTo>
                <a:lnTo>
                  <a:pt x="210466" y="1006506"/>
                </a:lnTo>
                <a:lnTo>
                  <a:pt x="205196" y="996350"/>
                </a:lnTo>
                <a:lnTo>
                  <a:pt x="203640" y="979550"/>
                </a:lnTo>
                <a:lnTo>
                  <a:pt x="204783" y="30098"/>
                </a:lnTo>
                <a:lnTo>
                  <a:pt x="203354" y="14662"/>
                </a:lnTo>
                <a:lnTo>
                  <a:pt x="198401" y="5286"/>
                </a:lnTo>
                <a:lnTo>
                  <a:pt x="189210" y="791"/>
                </a:lnTo>
                <a:lnTo>
                  <a:pt x="175065" y="0"/>
                </a:lnTo>
                <a:close/>
              </a:path>
            </a:pathLst>
          </a:custGeom>
          <a:solidFill>
            <a:srgbClr val="E40913"/>
          </a:solidFill>
        </p:spPr>
        <p:txBody>
          <a:bodyPr wrap="square" lIns="0" tIns="0" rIns="0" bIns="0" rtlCol="0"/>
          <a:lstStyle/>
          <a:p>
            <a:endParaRPr/>
          </a:p>
        </p:txBody>
      </p:sp>
      <p:sp>
        <p:nvSpPr>
          <p:cNvPr id="38" name="object 38"/>
          <p:cNvSpPr/>
          <p:nvPr/>
        </p:nvSpPr>
        <p:spPr>
          <a:xfrm>
            <a:off x="3959097" y="167512"/>
            <a:ext cx="207645" cy="1275715"/>
          </a:xfrm>
          <a:custGeom>
            <a:avLst/>
            <a:gdLst/>
            <a:ahLst/>
            <a:cxnLst/>
            <a:rect l="l" t="t" r="r" b="b"/>
            <a:pathLst>
              <a:path w="207645" h="1275715">
                <a:moveTo>
                  <a:pt x="177418" y="0"/>
                </a:moveTo>
                <a:lnTo>
                  <a:pt x="140082" y="1000"/>
                </a:lnTo>
                <a:lnTo>
                  <a:pt x="102758" y="1333"/>
                </a:lnTo>
                <a:lnTo>
                  <a:pt x="65458" y="1000"/>
                </a:lnTo>
                <a:lnTo>
                  <a:pt x="28193" y="0"/>
                </a:lnTo>
                <a:lnTo>
                  <a:pt x="14164" y="1055"/>
                </a:lnTo>
                <a:lnTo>
                  <a:pt x="5587" y="5968"/>
                </a:lnTo>
                <a:lnTo>
                  <a:pt x="1297" y="15359"/>
                </a:lnTo>
                <a:lnTo>
                  <a:pt x="126" y="29844"/>
                </a:lnTo>
                <a:lnTo>
                  <a:pt x="438" y="127785"/>
                </a:lnTo>
                <a:lnTo>
                  <a:pt x="0" y="1231137"/>
                </a:lnTo>
                <a:lnTo>
                  <a:pt x="29717" y="1263141"/>
                </a:lnTo>
                <a:lnTo>
                  <a:pt x="67550" y="1264967"/>
                </a:lnTo>
                <a:lnTo>
                  <a:pt x="105394" y="1267555"/>
                </a:lnTo>
                <a:lnTo>
                  <a:pt x="143214" y="1270857"/>
                </a:lnTo>
                <a:lnTo>
                  <a:pt x="180975" y="1274825"/>
                </a:lnTo>
                <a:lnTo>
                  <a:pt x="194083" y="1275169"/>
                </a:lnTo>
                <a:lnTo>
                  <a:pt x="202120" y="1271762"/>
                </a:lnTo>
                <a:lnTo>
                  <a:pt x="206156" y="1263663"/>
                </a:lnTo>
                <a:lnTo>
                  <a:pt x="207263" y="1249933"/>
                </a:lnTo>
                <a:lnTo>
                  <a:pt x="206864" y="1148271"/>
                </a:lnTo>
                <a:lnTo>
                  <a:pt x="206628" y="640079"/>
                </a:lnTo>
                <a:lnTo>
                  <a:pt x="207263" y="30098"/>
                </a:lnTo>
                <a:lnTo>
                  <a:pt x="205833" y="14608"/>
                </a:lnTo>
                <a:lnTo>
                  <a:pt x="200866" y="5238"/>
                </a:lnTo>
                <a:lnTo>
                  <a:pt x="191637" y="773"/>
                </a:lnTo>
                <a:lnTo>
                  <a:pt x="177418" y="0"/>
                </a:lnTo>
                <a:close/>
              </a:path>
            </a:pathLst>
          </a:custGeom>
          <a:solidFill>
            <a:srgbClr val="E40913"/>
          </a:solid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1999" cy="6857997"/>
            </a:xfrm>
            <a:prstGeom prst="rect">
              <a:avLst/>
            </a:prstGeom>
          </p:spPr>
        </p:pic>
        <p:pic>
          <p:nvPicPr>
            <p:cNvPr id="4" name="object 4"/>
            <p:cNvPicPr/>
            <p:nvPr/>
          </p:nvPicPr>
          <p:blipFill>
            <a:blip r:embed="rId3" cstate="print"/>
            <a:stretch>
              <a:fillRect/>
            </a:stretch>
          </p:blipFill>
          <p:spPr>
            <a:xfrm>
              <a:off x="0" y="0"/>
              <a:ext cx="12192000" cy="4762500"/>
            </a:xfrm>
            <a:prstGeom prst="rect">
              <a:avLst/>
            </a:prstGeom>
          </p:spPr>
        </p:pic>
        <p:sp>
          <p:nvSpPr>
            <p:cNvPr id="5" name="object 5"/>
            <p:cNvSpPr/>
            <p:nvPr/>
          </p:nvSpPr>
          <p:spPr>
            <a:xfrm>
              <a:off x="0" y="4733542"/>
              <a:ext cx="12192000" cy="2083435"/>
            </a:xfrm>
            <a:custGeom>
              <a:avLst/>
              <a:gdLst/>
              <a:ahLst/>
              <a:cxnLst/>
              <a:rect l="l" t="t" r="r" b="b"/>
              <a:pathLst>
                <a:path w="12192000" h="2083434">
                  <a:moveTo>
                    <a:pt x="12192000" y="0"/>
                  </a:moveTo>
                  <a:lnTo>
                    <a:pt x="0" y="0"/>
                  </a:lnTo>
                  <a:lnTo>
                    <a:pt x="0" y="2083308"/>
                  </a:lnTo>
                  <a:lnTo>
                    <a:pt x="12192000" y="2083308"/>
                  </a:lnTo>
                  <a:lnTo>
                    <a:pt x="12192000" y="0"/>
                  </a:lnTo>
                  <a:close/>
                </a:path>
              </a:pathLst>
            </a:custGeom>
            <a:solidFill>
              <a:srgbClr val="171717"/>
            </a:solidFill>
          </p:spPr>
          <p:txBody>
            <a:bodyPr wrap="square" lIns="0" tIns="0" rIns="0" bIns="0" rtlCol="0"/>
            <a:lstStyle/>
            <a:p>
              <a:endParaRPr/>
            </a:p>
          </p:txBody>
        </p:sp>
        <p:pic>
          <p:nvPicPr>
            <p:cNvPr id="6" name="object 6"/>
            <p:cNvPicPr/>
            <p:nvPr/>
          </p:nvPicPr>
          <p:blipFill>
            <a:blip r:embed="rId4" cstate="print"/>
            <a:stretch>
              <a:fillRect/>
            </a:stretch>
          </p:blipFill>
          <p:spPr>
            <a:xfrm>
              <a:off x="932992" y="4549394"/>
              <a:ext cx="684085" cy="169163"/>
            </a:xfrm>
            <a:prstGeom prst="rect">
              <a:avLst/>
            </a:prstGeom>
          </p:spPr>
        </p:pic>
        <p:pic>
          <p:nvPicPr>
            <p:cNvPr id="7" name="object 7"/>
            <p:cNvPicPr/>
            <p:nvPr/>
          </p:nvPicPr>
          <p:blipFill>
            <a:blip r:embed="rId5" cstate="print"/>
            <a:stretch>
              <a:fillRect/>
            </a:stretch>
          </p:blipFill>
          <p:spPr>
            <a:xfrm>
              <a:off x="1623441" y="4600955"/>
              <a:ext cx="103251" cy="80391"/>
            </a:xfrm>
            <a:prstGeom prst="rect">
              <a:avLst/>
            </a:prstGeom>
          </p:spPr>
        </p:pic>
        <p:pic>
          <p:nvPicPr>
            <p:cNvPr id="8" name="object 8"/>
            <p:cNvPicPr/>
            <p:nvPr/>
          </p:nvPicPr>
          <p:blipFill>
            <a:blip r:embed="rId6" cstate="print"/>
            <a:stretch>
              <a:fillRect/>
            </a:stretch>
          </p:blipFill>
          <p:spPr>
            <a:xfrm>
              <a:off x="866241" y="2096084"/>
              <a:ext cx="4213479" cy="492556"/>
            </a:xfrm>
            <a:prstGeom prst="rect">
              <a:avLst/>
            </a:prstGeom>
          </p:spPr>
        </p:pic>
        <p:pic>
          <p:nvPicPr>
            <p:cNvPr id="9" name="object 9"/>
            <p:cNvPicPr/>
            <p:nvPr/>
          </p:nvPicPr>
          <p:blipFill>
            <a:blip r:embed="rId7" cstate="print"/>
            <a:stretch>
              <a:fillRect/>
            </a:stretch>
          </p:blipFill>
          <p:spPr>
            <a:xfrm>
              <a:off x="890016" y="2760217"/>
              <a:ext cx="461009" cy="169163"/>
            </a:xfrm>
            <a:prstGeom prst="rect">
              <a:avLst/>
            </a:prstGeom>
          </p:spPr>
        </p:pic>
        <p:pic>
          <p:nvPicPr>
            <p:cNvPr id="10" name="object 10"/>
            <p:cNvPicPr/>
            <p:nvPr/>
          </p:nvPicPr>
          <p:blipFill>
            <a:blip r:embed="rId8" cstate="print"/>
            <a:stretch>
              <a:fillRect/>
            </a:stretch>
          </p:blipFill>
          <p:spPr>
            <a:xfrm>
              <a:off x="1514855" y="2760217"/>
              <a:ext cx="574763" cy="169163"/>
            </a:xfrm>
            <a:prstGeom prst="rect">
              <a:avLst/>
            </a:prstGeom>
          </p:spPr>
        </p:pic>
        <p:pic>
          <p:nvPicPr>
            <p:cNvPr id="11" name="object 11"/>
            <p:cNvPicPr/>
            <p:nvPr/>
          </p:nvPicPr>
          <p:blipFill>
            <a:blip r:embed="rId9" cstate="print"/>
            <a:stretch>
              <a:fillRect/>
            </a:stretch>
          </p:blipFill>
          <p:spPr>
            <a:xfrm>
              <a:off x="1358138" y="2760217"/>
              <a:ext cx="103631" cy="169163"/>
            </a:xfrm>
            <a:prstGeom prst="rect">
              <a:avLst/>
            </a:prstGeom>
          </p:spPr>
        </p:pic>
        <p:pic>
          <p:nvPicPr>
            <p:cNvPr id="12" name="object 12"/>
            <p:cNvPicPr/>
            <p:nvPr/>
          </p:nvPicPr>
          <p:blipFill>
            <a:blip r:embed="rId10" cstate="print"/>
            <a:stretch>
              <a:fillRect/>
            </a:stretch>
          </p:blipFill>
          <p:spPr>
            <a:xfrm>
              <a:off x="890016" y="3692397"/>
              <a:ext cx="812736" cy="138683"/>
            </a:xfrm>
            <a:prstGeom prst="rect">
              <a:avLst/>
            </a:prstGeom>
          </p:spPr>
        </p:pic>
        <p:sp>
          <p:nvSpPr>
            <p:cNvPr id="13" name="object 13"/>
            <p:cNvSpPr/>
            <p:nvPr/>
          </p:nvSpPr>
          <p:spPr>
            <a:xfrm>
              <a:off x="890777" y="4013453"/>
              <a:ext cx="1902460" cy="352425"/>
            </a:xfrm>
            <a:custGeom>
              <a:avLst/>
              <a:gdLst/>
              <a:ahLst/>
              <a:cxnLst/>
              <a:rect l="l" t="t" r="r" b="b"/>
              <a:pathLst>
                <a:path w="1902460" h="352425">
                  <a:moveTo>
                    <a:pt x="0" y="176022"/>
                  </a:moveTo>
                  <a:lnTo>
                    <a:pt x="6260" y="129248"/>
                  </a:lnTo>
                  <a:lnTo>
                    <a:pt x="23926" y="87206"/>
                  </a:lnTo>
                  <a:lnTo>
                    <a:pt x="51330" y="51577"/>
                  </a:lnTo>
                  <a:lnTo>
                    <a:pt x="86800" y="24045"/>
                  </a:lnTo>
                  <a:lnTo>
                    <a:pt x="128666" y="6291"/>
                  </a:lnTo>
                  <a:lnTo>
                    <a:pt x="175259" y="0"/>
                  </a:lnTo>
                  <a:lnTo>
                    <a:pt x="221853" y="6291"/>
                  </a:lnTo>
                  <a:lnTo>
                    <a:pt x="263719" y="24045"/>
                  </a:lnTo>
                  <a:lnTo>
                    <a:pt x="299189" y="51577"/>
                  </a:lnTo>
                  <a:lnTo>
                    <a:pt x="326593" y="87206"/>
                  </a:lnTo>
                  <a:lnTo>
                    <a:pt x="344259" y="129248"/>
                  </a:lnTo>
                  <a:lnTo>
                    <a:pt x="350519" y="176022"/>
                  </a:lnTo>
                  <a:lnTo>
                    <a:pt x="344259" y="222795"/>
                  </a:lnTo>
                  <a:lnTo>
                    <a:pt x="326593" y="264837"/>
                  </a:lnTo>
                  <a:lnTo>
                    <a:pt x="299189" y="300466"/>
                  </a:lnTo>
                  <a:lnTo>
                    <a:pt x="263719" y="327998"/>
                  </a:lnTo>
                  <a:lnTo>
                    <a:pt x="221853" y="345752"/>
                  </a:lnTo>
                  <a:lnTo>
                    <a:pt x="175259" y="352044"/>
                  </a:lnTo>
                  <a:lnTo>
                    <a:pt x="128666" y="345752"/>
                  </a:lnTo>
                  <a:lnTo>
                    <a:pt x="86800" y="327998"/>
                  </a:lnTo>
                  <a:lnTo>
                    <a:pt x="51330" y="300466"/>
                  </a:lnTo>
                  <a:lnTo>
                    <a:pt x="23926" y="264837"/>
                  </a:lnTo>
                  <a:lnTo>
                    <a:pt x="6260" y="222795"/>
                  </a:lnTo>
                  <a:lnTo>
                    <a:pt x="0" y="176022"/>
                  </a:lnTo>
                  <a:close/>
                </a:path>
                <a:path w="1902460" h="352425">
                  <a:moveTo>
                    <a:pt x="516635" y="176022"/>
                  </a:moveTo>
                  <a:lnTo>
                    <a:pt x="522897" y="129248"/>
                  </a:lnTo>
                  <a:lnTo>
                    <a:pt x="540568" y="87206"/>
                  </a:lnTo>
                  <a:lnTo>
                    <a:pt x="567975" y="51577"/>
                  </a:lnTo>
                  <a:lnTo>
                    <a:pt x="603447" y="24045"/>
                  </a:lnTo>
                  <a:lnTo>
                    <a:pt x="645311" y="6291"/>
                  </a:lnTo>
                  <a:lnTo>
                    <a:pt x="691896" y="0"/>
                  </a:lnTo>
                  <a:lnTo>
                    <a:pt x="738480" y="6291"/>
                  </a:lnTo>
                  <a:lnTo>
                    <a:pt x="780344" y="24045"/>
                  </a:lnTo>
                  <a:lnTo>
                    <a:pt x="815816" y="51577"/>
                  </a:lnTo>
                  <a:lnTo>
                    <a:pt x="843223" y="87206"/>
                  </a:lnTo>
                  <a:lnTo>
                    <a:pt x="860894" y="129248"/>
                  </a:lnTo>
                  <a:lnTo>
                    <a:pt x="867155" y="176022"/>
                  </a:lnTo>
                  <a:lnTo>
                    <a:pt x="860894" y="222795"/>
                  </a:lnTo>
                  <a:lnTo>
                    <a:pt x="843223" y="264837"/>
                  </a:lnTo>
                  <a:lnTo>
                    <a:pt x="815816" y="300466"/>
                  </a:lnTo>
                  <a:lnTo>
                    <a:pt x="780344" y="327998"/>
                  </a:lnTo>
                  <a:lnTo>
                    <a:pt x="738480" y="345752"/>
                  </a:lnTo>
                  <a:lnTo>
                    <a:pt x="691896" y="352044"/>
                  </a:lnTo>
                  <a:lnTo>
                    <a:pt x="645311" y="345752"/>
                  </a:lnTo>
                  <a:lnTo>
                    <a:pt x="603447" y="327998"/>
                  </a:lnTo>
                  <a:lnTo>
                    <a:pt x="567975" y="300466"/>
                  </a:lnTo>
                  <a:lnTo>
                    <a:pt x="540568" y="264837"/>
                  </a:lnTo>
                  <a:lnTo>
                    <a:pt x="522897" y="222795"/>
                  </a:lnTo>
                  <a:lnTo>
                    <a:pt x="516635" y="176022"/>
                  </a:lnTo>
                  <a:close/>
                </a:path>
                <a:path w="1902460" h="352425">
                  <a:moveTo>
                    <a:pt x="1033272" y="176022"/>
                  </a:moveTo>
                  <a:lnTo>
                    <a:pt x="1039563" y="129248"/>
                  </a:lnTo>
                  <a:lnTo>
                    <a:pt x="1057317" y="87206"/>
                  </a:lnTo>
                  <a:lnTo>
                    <a:pt x="1084849" y="51577"/>
                  </a:lnTo>
                  <a:lnTo>
                    <a:pt x="1120478" y="24045"/>
                  </a:lnTo>
                  <a:lnTo>
                    <a:pt x="1162520" y="6291"/>
                  </a:lnTo>
                  <a:lnTo>
                    <a:pt x="1209294" y="0"/>
                  </a:lnTo>
                  <a:lnTo>
                    <a:pt x="1256067" y="6291"/>
                  </a:lnTo>
                  <a:lnTo>
                    <a:pt x="1298109" y="24045"/>
                  </a:lnTo>
                  <a:lnTo>
                    <a:pt x="1333738" y="51577"/>
                  </a:lnTo>
                  <a:lnTo>
                    <a:pt x="1361270" y="87206"/>
                  </a:lnTo>
                  <a:lnTo>
                    <a:pt x="1379024" y="129248"/>
                  </a:lnTo>
                  <a:lnTo>
                    <a:pt x="1385316" y="176022"/>
                  </a:lnTo>
                  <a:lnTo>
                    <a:pt x="1379024" y="222795"/>
                  </a:lnTo>
                  <a:lnTo>
                    <a:pt x="1361270" y="264837"/>
                  </a:lnTo>
                  <a:lnTo>
                    <a:pt x="1333738" y="300466"/>
                  </a:lnTo>
                  <a:lnTo>
                    <a:pt x="1298109" y="327998"/>
                  </a:lnTo>
                  <a:lnTo>
                    <a:pt x="1256067" y="345752"/>
                  </a:lnTo>
                  <a:lnTo>
                    <a:pt x="1209294" y="352044"/>
                  </a:lnTo>
                  <a:lnTo>
                    <a:pt x="1162520" y="345752"/>
                  </a:lnTo>
                  <a:lnTo>
                    <a:pt x="1120478" y="327998"/>
                  </a:lnTo>
                  <a:lnTo>
                    <a:pt x="1084849" y="300466"/>
                  </a:lnTo>
                  <a:lnTo>
                    <a:pt x="1057317" y="264837"/>
                  </a:lnTo>
                  <a:lnTo>
                    <a:pt x="1039563" y="222795"/>
                  </a:lnTo>
                  <a:lnTo>
                    <a:pt x="1033272" y="176022"/>
                  </a:lnTo>
                  <a:close/>
                </a:path>
                <a:path w="1902460" h="352425">
                  <a:moveTo>
                    <a:pt x="1549908" y="176022"/>
                  </a:moveTo>
                  <a:lnTo>
                    <a:pt x="1556199" y="129248"/>
                  </a:lnTo>
                  <a:lnTo>
                    <a:pt x="1573953" y="87206"/>
                  </a:lnTo>
                  <a:lnTo>
                    <a:pt x="1601485" y="51577"/>
                  </a:lnTo>
                  <a:lnTo>
                    <a:pt x="1637114" y="24045"/>
                  </a:lnTo>
                  <a:lnTo>
                    <a:pt x="1679156" y="6291"/>
                  </a:lnTo>
                  <a:lnTo>
                    <a:pt x="1725929" y="0"/>
                  </a:lnTo>
                  <a:lnTo>
                    <a:pt x="1772703" y="6291"/>
                  </a:lnTo>
                  <a:lnTo>
                    <a:pt x="1814745" y="24045"/>
                  </a:lnTo>
                  <a:lnTo>
                    <a:pt x="1850374" y="51577"/>
                  </a:lnTo>
                  <a:lnTo>
                    <a:pt x="1877906" y="87206"/>
                  </a:lnTo>
                  <a:lnTo>
                    <a:pt x="1895660" y="129248"/>
                  </a:lnTo>
                  <a:lnTo>
                    <a:pt x="1901952" y="176022"/>
                  </a:lnTo>
                  <a:lnTo>
                    <a:pt x="1895660" y="222795"/>
                  </a:lnTo>
                  <a:lnTo>
                    <a:pt x="1877906" y="264837"/>
                  </a:lnTo>
                  <a:lnTo>
                    <a:pt x="1850374" y="300466"/>
                  </a:lnTo>
                  <a:lnTo>
                    <a:pt x="1814745" y="327998"/>
                  </a:lnTo>
                  <a:lnTo>
                    <a:pt x="1772703" y="345752"/>
                  </a:lnTo>
                  <a:lnTo>
                    <a:pt x="1725929" y="352044"/>
                  </a:lnTo>
                  <a:lnTo>
                    <a:pt x="1679156" y="345752"/>
                  </a:lnTo>
                  <a:lnTo>
                    <a:pt x="1637114" y="327998"/>
                  </a:lnTo>
                  <a:lnTo>
                    <a:pt x="1601485" y="300466"/>
                  </a:lnTo>
                  <a:lnTo>
                    <a:pt x="1573953" y="264837"/>
                  </a:lnTo>
                  <a:lnTo>
                    <a:pt x="1556199" y="222795"/>
                  </a:lnTo>
                  <a:lnTo>
                    <a:pt x="1549908" y="176022"/>
                  </a:lnTo>
                  <a:close/>
                </a:path>
              </a:pathLst>
            </a:custGeom>
            <a:ln w="19050">
              <a:solidFill>
                <a:srgbClr val="FFFFFF"/>
              </a:solidFill>
            </a:ln>
          </p:spPr>
          <p:txBody>
            <a:bodyPr wrap="square" lIns="0" tIns="0" rIns="0" bIns="0" rtlCol="0"/>
            <a:lstStyle/>
            <a:p>
              <a:endParaRPr/>
            </a:p>
          </p:txBody>
        </p:sp>
        <p:pic>
          <p:nvPicPr>
            <p:cNvPr id="14" name="object 14"/>
            <p:cNvPicPr/>
            <p:nvPr/>
          </p:nvPicPr>
          <p:blipFill>
            <a:blip r:embed="rId11" cstate="print"/>
            <a:stretch>
              <a:fillRect/>
            </a:stretch>
          </p:blipFill>
          <p:spPr>
            <a:xfrm>
              <a:off x="1528381" y="4146041"/>
              <a:ext cx="106870" cy="87375"/>
            </a:xfrm>
            <a:prstGeom prst="rect">
              <a:avLst/>
            </a:prstGeom>
          </p:spPr>
        </p:pic>
        <p:pic>
          <p:nvPicPr>
            <p:cNvPr id="15" name="object 15"/>
            <p:cNvPicPr/>
            <p:nvPr/>
          </p:nvPicPr>
          <p:blipFill>
            <a:blip r:embed="rId12" cstate="print"/>
            <a:stretch>
              <a:fillRect/>
            </a:stretch>
          </p:blipFill>
          <p:spPr>
            <a:xfrm>
              <a:off x="2040635" y="4133088"/>
              <a:ext cx="117093" cy="110998"/>
            </a:xfrm>
            <a:prstGeom prst="rect">
              <a:avLst/>
            </a:prstGeom>
          </p:spPr>
        </p:pic>
        <p:pic>
          <p:nvPicPr>
            <p:cNvPr id="16" name="object 16"/>
            <p:cNvPicPr/>
            <p:nvPr/>
          </p:nvPicPr>
          <p:blipFill>
            <a:blip r:embed="rId13" cstate="print"/>
            <a:stretch>
              <a:fillRect/>
            </a:stretch>
          </p:blipFill>
          <p:spPr>
            <a:xfrm>
              <a:off x="1024127" y="4136135"/>
              <a:ext cx="81965" cy="104775"/>
            </a:xfrm>
            <a:prstGeom prst="rect">
              <a:avLst/>
            </a:prstGeom>
          </p:spPr>
        </p:pic>
        <p:sp>
          <p:nvSpPr>
            <p:cNvPr id="17" name="object 17"/>
            <p:cNvSpPr/>
            <p:nvPr/>
          </p:nvSpPr>
          <p:spPr>
            <a:xfrm>
              <a:off x="2951226" y="4013453"/>
              <a:ext cx="352425" cy="352425"/>
            </a:xfrm>
            <a:custGeom>
              <a:avLst/>
              <a:gdLst/>
              <a:ahLst/>
              <a:cxnLst/>
              <a:rect l="l" t="t" r="r" b="b"/>
              <a:pathLst>
                <a:path w="352425" h="352425">
                  <a:moveTo>
                    <a:pt x="0" y="176022"/>
                  </a:moveTo>
                  <a:lnTo>
                    <a:pt x="6291" y="129248"/>
                  </a:lnTo>
                  <a:lnTo>
                    <a:pt x="24045" y="87206"/>
                  </a:lnTo>
                  <a:lnTo>
                    <a:pt x="51577" y="51577"/>
                  </a:lnTo>
                  <a:lnTo>
                    <a:pt x="87206" y="24045"/>
                  </a:lnTo>
                  <a:lnTo>
                    <a:pt x="129248" y="6291"/>
                  </a:lnTo>
                  <a:lnTo>
                    <a:pt x="176022" y="0"/>
                  </a:lnTo>
                  <a:lnTo>
                    <a:pt x="222795" y="6291"/>
                  </a:lnTo>
                  <a:lnTo>
                    <a:pt x="264837" y="24045"/>
                  </a:lnTo>
                  <a:lnTo>
                    <a:pt x="300466" y="51577"/>
                  </a:lnTo>
                  <a:lnTo>
                    <a:pt x="327998" y="87206"/>
                  </a:lnTo>
                  <a:lnTo>
                    <a:pt x="345752" y="129248"/>
                  </a:lnTo>
                  <a:lnTo>
                    <a:pt x="352044" y="176022"/>
                  </a:lnTo>
                  <a:lnTo>
                    <a:pt x="345752" y="222795"/>
                  </a:lnTo>
                  <a:lnTo>
                    <a:pt x="327998" y="264837"/>
                  </a:lnTo>
                  <a:lnTo>
                    <a:pt x="300466" y="300466"/>
                  </a:lnTo>
                  <a:lnTo>
                    <a:pt x="264837" y="327998"/>
                  </a:lnTo>
                  <a:lnTo>
                    <a:pt x="222795" y="345752"/>
                  </a:lnTo>
                  <a:lnTo>
                    <a:pt x="176022" y="352044"/>
                  </a:lnTo>
                  <a:lnTo>
                    <a:pt x="129248" y="345752"/>
                  </a:lnTo>
                  <a:lnTo>
                    <a:pt x="87206" y="327998"/>
                  </a:lnTo>
                  <a:lnTo>
                    <a:pt x="51577" y="300466"/>
                  </a:lnTo>
                  <a:lnTo>
                    <a:pt x="24045" y="264837"/>
                  </a:lnTo>
                  <a:lnTo>
                    <a:pt x="6291" y="222795"/>
                  </a:lnTo>
                  <a:lnTo>
                    <a:pt x="0" y="176022"/>
                  </a:lnTo>
                  <a:close/>
                </a:path>
              </a:pathLst>
            </a:custGeom>
            <a:ln w="19050">
              <a:solidFill>
                <a:srgbClr val="FFFFFF"/>
              </a:solidFill>
            </a:ln>
          </p:spPr>
          <p:txBody>
            <a:bodyPr wrap="square" lIns="0" tIns="0" rIns="0" bIns="0" rtlCol="0"/>
            <a:lstStyle/>
            <a:p>
              <a:endParaRPr/>
            </a:p>
          </p:txBody>
        </p:sp>
        <p:pic>
          <p:nvPicPr>
            <p:cNvPr id="18" name="object 18"/>
            <p:cNvPicPr/>
            <p:nvPr/>
          </p:nvPicPr>
          <p:blipFill>
            <a:blip r:embed="rId14" cstate="print"/>
            <a:stretch>
              <a:fillRect/>
            </a:stretch>
          </p:blipFill>
          <p:spPr>
            <a:xfrm>
              <a:off x="3076955" y="4133088"/>
              <a:ext cx="98806" cy="112522"/>
            </a:xfrm>
            <a:prstGeom prst="rect">
              <a:avLst/>
            </a:prstGeom>
          </p:spPr>
        </p:pic>
        <p:pic>
          <p:nvPicPr>
            <p:cNvPr id="19" name="object 19"/>
            <p:cNvPicPr/>
            <p:nvPr/>
          </p:nvPicPr>
          <p:blipFill>
            <a:blip r:embed="rId15" cstate="print"/>
            <a:stretch>
              <a:fillRect/>
            </a:stretch>
          </p:blipFill>
          <p:spPr>
            <a:xfrm>
              <a:off x="2554223" y="4122801"/>
              <a:ext cx="121665" cy="122809"/>
            </a:xfrm>
            <a:prstGeom prst="rect">
              <a:avLst/>
            </a:prstGeom>
          </p:spPr>
        </p:pic>
        <p:sp>
          <p:nvSpPr>
            <p:cNvPr id="20" name="object 20"/>
            <p:cNvSpPr/>
            <p:nvPr/>
          </p:nvSpPr>
          <p:spPr>
            <a:xfrm>
              <a:off x="879347" y="1703832"/>
              <a:ext cx="504825" cy="274320"/>
            </a:xfrm>
            <a:custGeom>
              <a:avLst/>
              <a:gdLst/>
              <a:ahLst/>
              <a:cxnLst/>
              <a:rect l="l" t="t" r="r" b="b"/>
              <a:pathLst>
                <a:path w="504825" h="274319">
                  <a:moveTo>
                    <a:pt x="482346" y="0"/>
                  </a:moveTo>
                  <a:lnTo>
                    <a:pt x="22110" y="0"/>
                  </a:lnTo>
                  <a:lnTo>
                    <a:pt x="13501" y="1738"/>
                  </a:lnTo>
                  <a:lnTo>
                    <a:pt x="6473" y="6476"/>
                  </a:lnTo>
                  <a:lnTo>
                    <a:pt x="1736" y="13501"/>
                  </a:lnTo>
                  <a:lnTo>
                    <a:pt x="0" y="22097"/>
                  </a:lnTo>
                  <a:lnTo>
                    <a:pt x="0" y="252221"/>
                  </a:lnTo>
                  <a:lnTo>
                    <a:pt x="1736" y="260818"/>
                  </a:lnTo>
                  <a:lnTo>
                    <a:pt x="6473" y="267842"/>
                  </a:lnTo>
                  <a:lnTo>
                    <a:pt x="13501" y="272581"/>
                  </a:lnTo>
                  <a:lnTo>
                    <a:pt x="22110" y="274319"/>
                  </a:lnTo>
                  <a:lnTo>
                    <a:pt x="482346" y="274319"/>
                  </a:lnTo>
                  <a:lnTo>
                    <a:pt x="490942" y="272581"/>
                  </a:lnTo>
                  <a:lnTo>
                    <a:pt x="497966" y="267842"/>
                  </a:lnTo>
                  <a:lnTo>
                    <a:pt x="502705" y="260818"/>
                  </a:lnTo>
                  <a:lnTo>
                    <a:pt x="504444" y="252221"/>
                  </a:lnTo>
                  <a:lnTo>
                    <a:pt x="504444" y="22097"/>
                  </a:lnTo>
                  <a:lnTo>
                    <a:pt x="502705" y="13501"/>
                  </a:lnTo>
                  <a:lnTo>
                    <a:pt x="497966" y="6476"/>
                  </a:lnTo>
                  <a:lnTo>
                    <a:pt x="490942" y="1738"/>
                  </a:lnTo>
                  <a:lnTo>
                    <a:pt x="482346" y="0"/>
                  </a:lnTo>
                  <a:close/>
                </a:path>
              </a:pathLst>
            </a:custGeom>
            <a:solidFill>
              <a:srgbClr val="E40913"/>
            </a:solidFill>
          </p:spPr>
          <p:txBody>
            <a:bodyPr wrap="square" lIns="0" tIns="0" rIns="0" bIns="0" rtlCol="0"/>
            <a:lstStyle/>
            <a:p>
              <a:endParaRPr/>
            </a:p>
          </p:txBody>
        </p:sp>
        <p:pic>
          <p:nvPicPr>
            <p:cNvPr id="21" name="object 21"/>
            <p:cNvPicPr/>
            <p:nvPr/>
          </p:nvPicPr>
          <p:blipFill>
            <a:blip r:embed="rId16" cstate="print"/>
            <a:stretch>
              <a:fillRect/>
            </a:stretch>
          </p:blipFill>
          <p:spPr>
            <a:xfrm>
              <a:off x="1012240" y="1756282"/>
              <a:ext cx="319024" cy="169163"/>
            </a:xfrm>
            <a:prstGeom prst="rect">
              <a:avLst/>
            </a:prstGeom>
          </p:spPr>
        </p:pic>
        <p:sp>
          <p:nvSpPr>
            <p:cNvPr id="22" name="object 22"/>
            <p:cNvSpPr/>
            <p:nvPr/>
          </p:nvSpPr>
          <p:spPr>
            <a:xfrm>
              <a:off x="1482852" y="1703832"/>
              <a:ext cx="504825" cy="274320"/>
            </a:xfrm>
            <a:custGeom>
              <a:avLst/>
              <a:gdLst/>
              <a:ahLst/>
              <a:cxnLst/>
              <a:rect l="l" t="t" r="r" b="b"/>
              <a:pathLst>
                <a:path w="504825" h="274319">
                  <a:moveTo>
                    <a:pt x="482346" y="0"/>
                  </a:moveTo>
                  <a:lnTo>
                    <a:pt x="22097" y="0"/>
                  </a:lnTo>
                  <a:lnTo>
                    <a:pt x="13501" y="1738"/>
                  </a:lnTo>
                  <a:lnTo>
                    <a:pt x="6477" y="6476"/>
                  </a:lnTo>
                  <a:lnTo>
                    <a:pt x="1738" y="13501"/>
                  </a:lnTo>
                  <a:lnTo>
                    <a:pt x="0" y="22097"/>
                  </a:lnTo>
                  <a:lnTo>
                    <a:pt x="0" y="252221"/>
                  </a:lnTo>
                  <a:lnTo>
                    <a:pt x="1738" y="260818"/>
                  </a:lnTo>
                  <a:lnTo>
                    <a:pt x="6477" y="267842"/>
                  </a:lnTo>
                  <a:lnTo>
                    <a:pt x="13501" y="272581"/>
                  </a:lnTo>
                  <a:lnTo>
                    <a:pt x="22097" y="274319"/>
                  </a:lnTo>
                  <a:lnTo>
                    <a:pt x="482346" y="274319"/>
                  </a:lnTo>
                  <a:lnTo>
                    <a:pt x="490942" y="272581"/>
                  </a:lnTo>
                  <a:lnTo>
                    <a:pt x="497966" y="267842"/>
                  </a:lnTo>
                  <a:lnTo>
                    <a:pt x="502705" y="260818"/>
                  </a:lnTo>
                  <a:lnTo>
                    <a:pt x="504443" y="252221"/>
                  </a:lnTo>
                  <a:lnTo>
                    <a:pt x="504443" y="22097"/>
                  </a:lnTo>
                  <a:lnTo>
                    <a:pt x="502705" y="13501"/>
                  </a:lnTo>
                  <a:lnTo>
                    <a:pt x="497966" y="6476"/>
                  </a:lnTo>
                  <a:lnTo>
                    <a:pt x="490942" y="1738"/>
                  </a:lnTo>
                  <a:lnTo>
                    <a:pt x="482346" y="0"/>
                  </a:lnTo>
                  <a:close/>
                </a:path>
              </a:pathLst>
            </a:custGeom>
            <a:solidFill>
              <a:srgbClr val="E40913"/>
            </a:solidFill>
          </p:spPr>
          <p:txBody>
            <a:bodyPr wrap="square" lIns="0" tIns="0" rIns="0" bIns="0" rtlCol="0"/>
            <a:lstStyle/>
            <a:p>
              <a:endParaRPr/>
            </a:p>
          </p:txBody>
        </p:sp>
        <p:pic>
          <p:nvPicPr>
            <p:cNvPr id="23" name="object 23"/>
            <p:cNvPicPr/>
            <p:nvPr/>
          </p:nvPicPr>
          <p:blipFill>
            <a:blip r:embed="rId17" cstate="print"/>
            <a:stretch>
              <a:fillRect/>
            </a:stretch>
          </p:blipFill>
          <p:spPr>
            <a:xfrm>
              <a:off x="1632457" y="1756282"/>
              <a:ext cx="306324" cy="169163"/>
            </a:xfrm>
            <a:prstGeom prst="rect">
              <a:avLst/>
            </a:prstGeom>
          </p:spPr>
        </p:pic>
      </p:grpSp>
      <p:sp>
        <p:nvSpPr>
          <p:cNvPr id="24" name="object 24"/>
          <p:cNvSpPr txBox="1"/>
          <p:nvPr/>
        </p:nvSpPr>
        <p:spPr>
          <a:xfrm>
            <a:off x="3658361" y="2586990"/>
            <a:ext cx="7905115" cy="4049395"/>
          </a:xfrm>
          <a:prstGeom prst="rect">
            <a:avLst/>
          </a:prstGeom>
        </p:spPr>
        <p:txBody>
          <a:bodyPr vert="horz" wrap="square" lIns="0" tIns="12700" rIns="0" bIns="0" rtlCol="0">
            <a:spAutoFit/>
          </a:bodyPr>
          <a:lstStyle/>
          <a:p>
            <a:pPr marL="354965" indent="-342265">
              <a:lnSpc>
                <a:spcPct val="100000"/>
              </a:lnSpc>
              <a:spcBef>
                <a:spcPts val="100"/>
              </a:spcBef>
              <a:buClr>
                <a:srgbClr val="FFFFFF"/>
              </a:buClr>
              <a:buFont typeface="Wingdings"/>
              <a:buChar char=""/>
              <a:tabLst>
                <a:tab pos="354965" algn="l"/>
              </a:tabLst>
            </a:pPr>
            <a:r>
              <a:rPr sz="2400" dirty="0">
                <a:solidFill>
                  <a:srgbClr val="FFFFFF"/>
                </a:solidFill>
                <a:latin typeface="Times New Roman"/>
                <a:cs typeface="Times New Roman"/>
              </a:rPr>
              <a:t>What</a:t>
            </a:r>
            <a:r>
              <a:rPr sz="2400" spc="-20" dirty="0">
                <a:solidFill>
                  <a:srgbClr val="FFFFFF"/>
                </a:solidFill>
                <a:latin typeface="Times New Roman"/>
                <a:cs typeface="Times New Roman"/>
              </a:rPr>
              <a:t> </a:t>
            </a:r>
            <a:r>
              <a:rPr sz="2400" dirty="0">
                <a:solidFill>
                  <a:srgbClr val="FFFFFF"/>
                </a:solidFill>
                <a:latin typeface="Times New Roman"/>
                <a:cs typeface="Times New Roman"/>
              </a:rPr>
              <a:t>is</a:t>
            </a:r>
            <a:r>
              <a:rPr sz="2400" spc="-20" dirty="0">
                <a:solidFill>
                  <a:srgbClr val="FFFFFF"/>
                </a:solidFill>
                <a:latin typeface="Times New Roman"/>
                <a:cs typeface="Times New Roman"/>
              </a:rPr>
              <a:t> </a:t>
            </a:r>
            <a:r>
              <a:rPr sz="2400" dirty="0">
                <a:solidFill>
                  <a:srgbClr val="FFFFFF"/>
                </a:solidFill>
                <a:latin typeface="Times New Roman"/>
                <a:cs typeface="Times New Roman"/>
              </a:rPr>
              <a:t>the</a:t>
            </a:r>
            <a:r>
              <a:rPr sz="2400" spc="-40" dirty="0">
                <a:solidFill>
                  <a:srgbClr val="FFFFFF"/>
                </a:solidFill>
                <a:latin typeface="Times New Roman"/>
                <a:cs typeface="Times New Roman"/>
              </a:rPr>
              <a:t> </a:t>
            </a:r>
            <a:r>
              <a:rPr sz="2400" dirty="0">
                <a:solidFill>
                  <a:srgbClr val="FFFFFF"/>
                </a:solidFill>
                <a:latin typeface="Times New Roman"/>
                <a:cs typeface="Times New Roman"/>
              </a:rPr>
              <a:t>average</a:t>
            </a:r>
            <a:r>
              <a:rPr sz="2400" spc="-35" dirty="0">
                <a:solidFill>
                  <a:srgbClr val="FFFFFF"/>
                </a:solidFill>
                <a:latin typeface="Times New Roman"/>
                <a:cs typeface="Times New Roman"/>
              </a:rPr>
              <a:t> </a:t>
            </a:r>
            <a:r>
              <a:rPr sz="2400" dirty="0">
                <a:solidFill>
                  <a:srgbClr val="FFFFFF"/>
                </a:solidFill>
                <a:latin typeface="Times New Roman"/>
                <a:cs typeface="Times New Roman"/>
              </a:rPr>
              <a:t>IMDB</a:t>
            </a:r>
            <a:r>
              <a:rPr sz="2400" spc="-15" dirty="0">
                <a:solidFill>
                  <a:srgbClr val="FFFFFF"/>
                </a:solidFill>
                <a:latin typeface="Times New Roman"/>
                <a:cs typeface="Times New Roman"/>
              </a:rPr>
              <a:t> </a:t>
            </a:r>
            <a:r>
              <a:rPr sz="2400" dirty="0">
                <a:solidFill>
                  <a:srgbClr val="FFFFFF"/>
                </a:solidFill>
                <a:latin typeface="Times New Roman"/>
                <a:cs typeface="Times New Roman"/>
              </a:rPr>
              <a:t>score</a:t>
            </a:r>
            <a:r>
              <a:rPr sz="2400" spc="-30" dirty="0">
                <a:solidFill>
                  <a:srgbClr val="FFFFFF"/>
                </a:solidFill>
                <a:latin typeface="Times New Roman"/>
                <a:cs typeface="Times New Roman"/>
              </a:rPr>
              <a:t> </a:t>
            </a:r>
            <a:r>
              <a:rPr sz="2400" dirty="0">
                <a:solidFill>
                  <a:srgbClr val="FFFFFF"/>
                </a:solidFill>
                <a:latin typeface="Times New Roman"/>
                <a:cs typeface="Times New Roman"/>
              </a:rPr>
              <a:t>for</a:t>
            </a:r>
            <a:r>
              <a:rPr sz="2400" spc="-20" dirty="0">
                <a:solidFill>
                  <a:srgbClr val="FFFFFF"/>
                </a:solidFill>
                <a:latin typeface="Times New Roman"/>
                <a:cs typeface="Times New Roman"/>
              </a:rPr>
              <a:t> </a:t>
            </a:r>
            <a:r>
              <a:rPr sz="2400" dirty="0">
                <a:solidFill>
                  <a:srgbClr val="FFFFFF"/>
                </a:solidFill>
                <a:latin typeface="Times New Roman"/>
                <a:cs typeface="Times New Roman"/>
              </a:rPr>
              <a:t>each</a:t>
            </a:r>
            <a:r>
              <a:rPr sz="2400" spc="-30" dirty="0">
                <a:solidFill>
                  <a:srgbClr val="FFFFFF"/>
                </a:solidFill>
                <a:latin typeface="Times New Roman"/>
                <a:cs typeface="Times New Roman"/>
              </a:rPr>
              <a:t> </a:t>
            </a:r>
            <a:r>
              <a:rPr sz="2400" spc="-10" dirty="0">
                <a:solidFill>
                  <a:srgbClr val="FFFFFF"/>
                </a:solidFill>
                <a:latin typeface="Times New Roman"/>
                <a:cs typeface="Times New Roman"/>
              </a:rPr>
              <a:t>genre.</a:t>
            </a:r>
            <a:endParaRPr sz="2400">
              <a:latin typeface="Times New Roman"/>
              <a:cs typeface="Times New Roman"/>
            </a:endParaRPr>
          </a:p>
          <a:p>
            <a:pPr marL="354965" indent="-342265">
              <a:lnSpc>
                <a:spcPct val="100000"/>
              </a:lnSpc>
              <a:buFont typeface="Wingdings"/>
              <a:buChar char=""/>
              <a:tabLst>
                <a:tab pos="354965" algn="l"/>
              </a:tabLst>
            </a:pPr>
            <a:r>
              <a:rPr sz="2400" dirty="0">
                <a:solidFill>
                  <a:srgbClr val="FFFFFF"/>
                </a:solidFill>
                <a:latin typeface="Times New Roman"/>
                <a:cs typeface="Times New Roman"/>
              </a:rPr>
              <a:t>Which</a:t>
            </a:r>
            <a:r>
              <a:rPr sz="2400" spc="-10" dirty="0">
                <a:solidFill>
                  <a:srgbClr val="FFFFFF"/>
                </a:solidFill>
                <a:latin typeface="Times New Roman"/>
                <a:cs typeface="Times New Roman"/>
              </a:rPr>
              <a:t> </a:t>
            </a:r>
            <a:r>
              <a:rPr sz="2400" dirty="0">
                <a:solidFill>
                  <a:srgbClr val="FFFFFF"/>
                </a:solidFill>
                <a:latin typeface="Times New Roman"/>
                <a:cs typeface="Times New Roman"/>
              </a:rPr>
              <a:t>genre</a:t>
            </a:r>
            <a:r>
              <a:rPr sz="2400" spc="-15" dirty="0">
                <a:solidFill>
                  <a:srgbClr val="FFFFFF"/>
                </a:solidFill>
                <a:latin typeface="Times New Roman"/>
                <a:cs typeface="Times New Roman"/>
              </a:rPr>
              <a:t> </a:t>
            </a:r>
            <a:r>
              <a:rPr sz="2400" dirty="0">
                <a:solidFill>
                  <a:srgbClr val="FFFFFF"/>
                </a:solidFill>
                <a:latin typeface="Times New Roman"/>
                <a:cs typeface="Times New Roman"/>
              </a:rPr>
              <a:t>has</a:t>
            </a:r>
            <a:r>
              <a:rPr sz="2400" spc="-5" dirty="0">
                <a:solidFill>
                  <a:srgbClr val="FFFFFF"/>
                </a:solidFill>
                <a:latin typeface="Times New Roman"/>
                <a:cs typeface="Times New Roman"/>
              </a:rPr>
              <a:t> </a:t>
            </a:r>
            <a:r>
              <a:rPr sz="2400" dirty="0">
                <a:solidFill>
                  <a:srgbClr val="FFFFFF"/>
                </a:solidFill>
                <a:latin typeface="Times New Roman"/>
                <a:cs typeface="Times New Roman"/>
              </a:rPr>
              <a:t>the</a:t>
            </a:r>
            <a:r>
              <a:rPr sz="2400" spc="-30" dirty="0">
                <a:solidFill>
                  <a:srgbClr val="FFFFFF"/>
                </a:solidFill>
                <a:latin typeface="Times New Roman"/>
                <a:cs typeface="Times New Roman"/>
              </a:rPr>
              <a:t> </a:t>
            </a:r>
            <a:r>
              <a:rPr sz="2400" dirty="0">
                <a:solidFill>
                  <a:srgbClr val="FFFFFF"/>
                </a:solidFill>
                <a:latin typeface="Times New Roman"/>
                <a:cs typeface="Times New Roman"/>
              </a:rPr>
              <a:t>highest</a:t>
            </a:r>
            <a:r>
              <a:rPr sz="2400" spc="-20" dirty="0">
                <a:solidFill>
                  <a:srgbClr val="FFFFFF"/>
                </a:solidFill>
                <a:latin typeface="Times New Roman"/>
                <a:cs typeface="Times New Roman"/>
              </a:rPr>
              <a:t> </a:t>
            </a:r>
            <a:r>
              <a:rPr sz="2400" dirty="0">
                <a:solidFill>
                  <a:srgbClr val="FFFFFF"/>
                </a:solidFill>
                <a:latin typeface="Times New Roman"/>
                <a:cs typeface="Times New Roman"/>
              </a:rPr>
              <a:t>average</a:t>
            </a:r>
            <a:r>
              <a:rPr sz="2400" spc="-40" dirty="0">
                <a:solidFill>
                  <a:srgbClr val="FFFFFF"/>
                </a:solidFill>
                <a:latin typeface="Times New Roman"/>
                <a:cs typeface="Times New Roman"/>
              </a:rPr>
              <a:t> </a:t>
            </a:r>
            <a:r>
              <a:rPr sz="2400" spc="-10" dirty="0">
                <a:solidFill>
                  <a:srgbClr val="FFFFFF"/>
                </a:solidFill>
                <a:latin typeface="Times New Roman"/>
                <a:cs typeface="Times New Roman"/>
              </a:rPr>
              <a:t>runtime?.</a:t>
            </a:r>
            <a:endParaRPr sz="2400">
              <a:latin typeface="Times New Roman"/>
              <a:cs typeface="Times New Roman"/>
            </a:endParaRPr>
          </a:p>
          <a:p>
            <a:pPr marL="354965" indent="-342265">
              <a:lnSpc>
                <a:spcPct val="100000"/>
              </a:lnSpc>
              <a:buFont typeface="Wingdings"/>
              <a:buChar char=""/>
              <a:tabLst>
                <a:tab pos="354965" algn="l"/>
              </a:tabLst>
            </a:pPr>
            <a:r>
              <a:rPr sz="2400" dirty="0">
                <a:solidFill>
                  <a:srgbClr val="FFFFFF"/>
                </a:solidFill>
                <a:latin typeface="Times New Roman"/>
                <a:cs typeface="Times New Roman"/>
              </a:rPr>
              <a:t>Are</a:t>
            </a:r>
            <a:r>
              <a:rPr sz="2400" spc="-20" dirty="0">
                <a:solidFill>
                  <a:srgbClr val="FFFFFF"/>
                </a:solidFill>
                <a:latin typeface="Times New Roman"/>
                <a:cs typeface="Times New Roman"/>
              </a:rPr>
              <a:t> </a:t>
            </a:r>
            <a:r>
              <a:rPr sz="2400" dirty="0">
                <a:solidFill>
                  <a:srgbClr val="FFFFFF"/>
                </a:solidFill>
                <a:latin typeface="Times New Roman"/>
                <a:cs typeface="Times New Roman"/>
              </a:rPr>
              <a:t>longer</a:t>
            </a:r>
            <a:r>
              <a:rPr sz="2400" spc="-25" dirty="0">
                <a:solidFill>
                  <a:srgbClr val="FFFFFF"/>
                </a:solidFill>
                <a:latin typeface="Times New Roman"/>
                <a:cs typeface="Times New Roman"/>
              </a:rPr>
              <a:t> </a:t>
            </a:r>
            <a:r>
              <a:rPr sz="2400" dirty="0">
                <a:solidFill>
                  <a:srgbClr val="FFFFFF"/>
                </a:solidFill>
                <a:latin typeface="Times New Roman"/>
                <a:cs typeface="Times New Roman"/>
              </a:rPr>
              <a:t>movies</a:t>
            </a:r>
            <a:r>
              <a:rPr sz="2400" spc="5" dirty="0">
                <a:solidFill>
                  <a:srgbClr val="FFFFFF"/>
                </a:solidFill>
                <a:latin typeface="Times New Roman"/>
                <a:cs typeface="Times New Roman"/>
              </a:rPr>
              <a:t> </a:t>
            </a:r>
            <a:r>
              <a:rPr sz="2400" dirty="0">
                <a:solidFill>
                  <a:srgbClr val="FFFFFF"/>
                </a:solidFill>
                <a:latin typeface="Times New Roman"/>
                <a:cs typeface="Times New Roman"/>
              </a:rPr>
              <a:t>rated</a:t>
            </a:r>
            <a:r>
              <a:rPr sz="2400" spc="-40" dirty="0">
                <a:solidFill>
                  <a:srgbClr val="FFFFFF"/>
                </a:solidFill>
                <a:latin typeface="Times New Roman"/>
                <a:cs typeface="Times New Roman"/>
              </a:rPr>
              <a:t> </a:t>
            </a:r>
            <a:r>
              <a:rPr sz="2400" dirty="0">
                <a:solidFill>
                  <a:srgbClr val="FFFFFF"/>
                </a:solidFill>
                <a:latin typeface="Times New Roman"/>
                <a:cs typeface="Times New Roman"/>
              </a:rPr>
              <a:t>higher</a:t>
            </a:r>
            <a:r>
              <a:rPr sz="2400" spc="-5" dirty="0">
                <a:solidFill>
                  <a:srgbClr val="FFFFFF"/>
                </a:solidFill>
                <a:latin typeface="Times New Roman"/>
                <a:cs typeface="Times New Roman"/>
              </a:rPr>
              <a:t> </a:t>
            </a:r>
            <a:r>
              <a:rPr sz="2400" dirty="0">
                <a:solidFill>
                  <a:srgbClr val="FFFFFF"/>
                </a:solidFill>
                <a:latin typeface="Times New Roman"/>
                <a:cs typeface="Times New Roman"/>
              </a:rPr>
              <a:t>on</a:t>
            </a:r>
            <a:r>
              <a:rPr sz="2400" spc="-5" dirty="0">
                <a:solidFill>
                  <a:srgbClr val="FFFFFF"/>
                </a:solidFill>
                <a:latin typeface="Times New Roman"/>
                <a:cs typeface="Times New Roman"/>
              </a:rPr>
              <a:t> </a:t>
            </a:r>
            <a:r>
              <a:rPr sz="2400" spc="-10" dirty="0">
                <a:solidFill>
                  <a:srgbClr val="FFFFFF"/>
                </a:solidFill>
                <a:latin typeface="Times New Roman"/>
                <a:cs typeface="Times New Roman"/>
              </a:rPr>
              <a:t>IMDB?</a:t>
            </a:r>
            <a:endParaRPr sz="2400">
              <a:latin typeface="Times New Roman"/>
              <a:cs typeface="Times New Roman"/>
            </a:endParaRPr>
          </a:p>
          <a:p>
            <a:pPr marL="354965" indent="-342265">
              <a:lnSpc>
                <a:spcPct val="100000"/>
              </a:lnSpc>
              <a:buFont typeface="Wingdings"/>
              <a:buChar char=""/>
              <a:tabLst>
                <a:tab pos="354965" algn="l"/>
              </a:tabLst>
            </a:pPr>
            <a:r>
              <a:rPr sz="2400" dirty="0">
                <a:solidFill>
                  <a:srgbClr val="FFFFFF"/>
                </a:solidFill>
                <a:latin typeface="Times New Roman"/>
                <a:cs typeface="Times New Roman"/>
              </a:rPr>
              <a:t>What</a:t>
            </a:r>
            <a:r>
              <a:rPr sz="2400" spc="-20" dirty="0">
                <a:solidFill>
                  <a:srgbClr val="FFFFFF"/>
                </a:solidFill>
                <a:latin typeface="Times New Roman"/>
                <a:cs typeface="Times New Roman"/>
              </a:rPr>
              <a:t> </a:t>
            </a:r>
            <a:r>
              <a:rPr sz="2400" dirty="0">
                <a:solidFill>
                  <a:srgbClr val="FFFFFF"/>
                </a:solidFill>
                <a:latin typeface="Times New Roman"/>
                <a:cs typeface="Times New Roman"/>
              </a:rPr>
              <a:t>is</a:t>
            </a:r>
            <a:r>
              <a:rPr sz="2400" spc="-15" dirty="0">
                <a:solidFill>
                  <a:srgbClr val="FFFFFF"/>
                </a:solidFill>
                <a:latin typeface="Times New Roman"/>
                <a:cs typeface="Times New Roman"/>
              </a:rPr>
              <a:t> </a:t>
            </a:r>
            <a:r>
              <a:rPr sz="2400" dirty="0">
                <a:solidFill>
                  <a:srgbClr val="FFFFFF"/>
                </a:solidFill>
                <a:latin typeface="Times New Roman"/>
                <a:cs typeface="Times New Roman"/>
              </a:rPr>
              <a:t>the</a:t>
            </a:r>
            <a:r>
              <a:rPr sz="2400" spc="-40" dirty="0">
                <a:solidFill>
                  <a:srgbClr val="FFFFFF"/>
                </a:solidFill>
                <a:latin typeface="Times New Roman"/>
                <a:cs typeface="Times New Roman"/>
              </a:rPr>
              <a:t> </a:t>
            </a:r>
            <a:r>
              <a:rPr sz="2400" dirty="0">
                <a:solidFill>
                  <a:srgbClr val="FFFFFF"/>
                </a:solidFill>
                <a:latin typeface="Times New Roman"/>
                <a:cs typeface="Times New Roman"/>
              </a:rPr>
              <a:t>distribution</a:t>
            </a:r>
            <a:r>
              <a:rPr sz="2400" spc="-55" dirty="0">
                <a:solidFill>
                  <a:srgbClr val="FFFFFF"/>
                </a:solidFill>
                <a:latin typeface="Times New Roman"/>
                <a:cs typeface="Times New Roman"/>
              </a:rPr>
              <a:t> </a:t>
            </a:r>
            <a:r>
              <a:rPr sz="2400" dirty="0">
                <a:solidFill>
                  <a:srgbClr val="FFFFFF"/>
                </a:solidFill>
                <a:latin typeface="Times New Roman"/>
                <a:cs typeface="Times New Roman"/>
              </a:rPr>
              <a:t>of</a:t>
            </a:r>
            <a:r>
              <a:rPr sz="2400" spc="-15" dirty="0">
                <a:solidFill>
                  <a:srgbClr val="FFFFFF"/>
                </a:solidFill>
                <a:latin typeface="Times New Roman"/>
                <a:cs typeface="Times New Roman"/>
              </a:rPr>
              <a:t> </a:t>
            </a:r>
            <a:r>
              <a:rPr sz="2400" dirty="0">
                <a:solidFill>
                  <a:srgbClr val="FFFFFF"/>
                </a:solidFill>
                <a:latin typeface="Times New Roman"/>
                <a:cs typeface="Times New Roman"/>
              </a:rPr>
              <a:t>movies</a:t>
            </a:r>
            <a:r>
              <a:rPr sz="2400" spc="-15" dirty="0">
                <a:solidFill>
                  <a:srgbClr val="FFFFFF"/>
                </a:solidFill>
                <a:latin typeface="Times New Roman"/>
                <a:cs typeface="Times New Roman"/>
              </a:rPr>
              <a:t> </a:t>
            </a:r>
            <a:r>
              <a:rPr sz="2400" dirty="0">
                <a:solidFill>
                  <a:srgbClr val="FFFFFF"/>
                </a:solidFill>
                <a:latin typeface="Times New Roman"/>
                <a:cs typeface="Times New Roman"/>
              </a:rPr>
              <a:t>across</a:t>
            </a:r>
            <a:r>
              <a:rPr sz="2400" spc="-25" dirty="0">
                <a:solidFill>
                  <a:srgbClr val="FFFFFF"/>
                </a:solidFill>
                <a:latin typeface="Times New Roman"/>
                <a:cs typeface="Times New Roman"/>
              </a:rPr>
              <a:t> </a:t>
            </a:r>
            <a:r>
              <a:rPr sz="2400" dirty="0">
                <a:solidFill>
                  <a:srgbClr val="FFFFFF"/>
                </a:solidFill>
                <a:latin typeface="Times New Roman"/>
                <a:cs typeface="Times New Roman"/>
              </a:rPr>
              <a:t>different</a:t>
            </a:r>
            <a:r>
              <a:rPr sz="2400" spc="-30" dirty="0">
                <a:solidFill>
                  <a:srgbClr val="FFFFFF"/>
                </a:solidFill>
                <a:latin typeface="Times New Roman"/>
                <a:cs typeface="Times New Roman"/>
              </a:rPr>
              <a:t> </a:t>
            </a:r>
            <a:r>
              <a:rPr sz="2400" spc="-10" dirty="0">
                <a:solidFill>
                  <a:srgbClr val="FFFFFF"/>
                </a:solidFill>
                <a:latin typeface="Times New Roman"/>
                <a:cs typeface="Times New Roman"/>
              </a:rPr>
              <a:t>languages?</a:t>
            </a:r>
            <a:endParaRPr sz="2400">
              <a:latin typeface="Times New Roman"/>
              <a:cs typeface="Times New Roman"/>
            </a:endParaRPr>
          </a:p>
          <a:p>
            <a:pPr marL="354965" indent="-342265">
              <a:lnSpc>
                <a:spcPct val="100000"/>
              </a:lnSpc>
              <a:buFont typeface="Wingdings"/>
              <a:buChar char=""/>
              <a:tabLst>
                <a:tab pos="354965" algn="l"/>
              </a:tabLst>
            </a:pPr>
            <a:r>
              <a:rPr sz="2400" dirty="0">
                <a:solidFill>
                  <a:srgbClr val="FFFFFF"/>
                </a:solidFill>
                <a:latin typeface="Times New Roman"/>
                <a:cs typeface="Times New Roman"/>
              </a:rPr>
              <a:t>What</a:t>
            </a:r>
            <a:r>
              <a:rPr sz="2400" spc="-10" dirty="0">
                <a:solidFill>
                  <a:srgbClr val="FFFFFF"/>
                </a:solidFill>
                <a:latin typeface="Times New Roman"/>
                <a:cs typeface="Times New Roman"/>
              </a:rPr>
              <a:t> </a:t>
            </a:r>
            <a:r>
              <a:rPr sz="2400" dirty="0">
                <a:solidFill>
                  <a:srgbClr val="FFFFFF"/>
                </a:solidFill>
                <a:latin typeface="Times New Roman"/>
                <a:cs typeface="Times New Roman"/>
              </a:rPr>
              <a:t>is</a:t>
            </a:r>
            <a:r>
              <a:rPr sz="2400" spc="-10" dirty="0">
                <a:solidFill>
                  <a:srgbClr val="FFFFFF"/>
                </a:solidFill>
                <a:latin typeface="Times New Roman"/>
                <a:cs typeface="Times New Roman"/>
              </a:rPr>
              <a:t> </a:t>
            </a:r>
            <a:r>
              <a:rPr sz="2400" dirty="0">
                <a:solidFill>
                  <a:srgbClr val="FFFFFF"/>
                </a:solidFill>
                <a:latin typeface="Times New Roman"/>
                <a:cs typeface="Times New Roman"/>
              </a:rPr>
              <a:t>the</a:t>
            </a:r>
            <a:r>
              <a:rPr sz="2400" spc="-30" dirty="0">
                <a:solidFill>
                  <a:srgbClr val="FFFFFF"/>
                </a:solidFill>
                <a:latin typeface="Times New Roman"/>
                <a:cs typeface="Times New Roman"/>
              </a:rPr>
              <a:t> </a:t>
            </a:r>
            <a:r>
              <a:rPr sz="2400" dirty="0">
                <a:solidFill>
                  <a:srgbClr val="FFFFFF"/>
                </a:solidFill>
                <a:latin typeface="Times New Roman"/>
                <a:cs typeface="Times New Roman"/>
              </a:rPr>
              <a:t>trend</a:t>
            </a:r>
            <a:r>
              <a:rPr sz="2400" spc="-20" dirty="0">
                <a:solidFill>
                  <a:srgbClr val="FFFFFF"/>
                </a:solidFill>
                <a:latin typeface="Times New Roman"/>
                <a:cs typeface="Times New Roman"/>
              </a:rPr>
              <a:t> </a:t>
            </a:r>
            <a:r>
              <a:rPr sz="2400" dirty="0">
                <a:solidFill>
                  <a:srgbClr val="FFFFFF"/>
                </a:solidFill>
                <a:latin typeface="Times New Roman"/>
                <a:cs typeface="Times New Roman"/>
              </a:rPr>
              <a:t>in</a:t>
            </a:r>
            <a:r>
              <a:rPr sz="2400" spc="-20" dirty="0">
                <a:solidFill>
                  <a:srgbClr val="FFFFFF"/>
                </a:solidFill>
                <a:latin typeface="Times New Roman"/>
                <a:cs typeface="Times New Roman"/>
              </a:rPr>
              <a:t> </a:t>
            </a:r>
            <a:r>
              <a:rPr sz="2400" dirty="0">
                <a:solidFill>
                  <a:srgbClr val="FFFFFF"/>
                </a:solidFill>
                <a:latin typeface="Times New Roman"/>
                <a:cs typeface="Times New Roman"/>
              </a:rPr>
              <a:t>the</a:t>
            </a:r>
            <a:r>
              <a:rPr sz="2400" spc="-10" dirty="0">
                <a:solidFill>
                  <a:srgbClr val="FFFFFF"/>
                </a:solidFill>
                <a:latin typeface="Times New Roman"/>
                <a:cs typeface="Times New Roman"/>
              </a:rPr>
              <a:t> </a:t>
            </a:r>
            <a:r>
              <a:rPr sz="2400" dirty="0">
                <a:solidFill>
                  <a:srgbClr val="FFFFFF"/>
                </a:solidFill>
                <a:latin typeface="Times New Roman"/>
                <a:cs typeface="Times New Roman"/>
              </a:rPr>
              <a:t>number</a:t>
            </a:r>
            <a:r>
              <a:rPr sz="2400" spc="-10" dirty="0">
                <a:solidFill>
                  <a:srgbClr val="FFFFFF"/>
                </a:solidFill>
                <a:latin typeface="Times New Roman"/>
                <a:cs typeface="Times New Roman"/>
              </a:rPr>
              <a:t> </a:t>
            </a:r>
            <a:r>
              <a:rPr sz="2400" dirty="0">
                <a:solidFill>
                  <a:srgbClr val="FFFFFF"/>
                </a:solidFill>
                <a:latin typeface="Times New Roman"/>
                <a:cs typeface="Times New Roman"/>
              </a:rPr>
              <a:t>of</a:t>
            </a:r>
            <a:r>
              <a:rPr sz="2400" spc="-10" dirty="0">
                <a:solidFill>
                  <a:srgbClr val="FFFFFF"/>
                </a:solidFill>
                <a:latin typeface="Times New Roman"/>
                <a:cs typeface="Times New Roman"/>
              </a:rPr>
              <a:t> </a:t>
            </a:r>
            <a:r>
              <a:rPr sz="2400" dirty="0">
                <a:solidFill>
                  <a:srgbClr val="FFFFFF"/>
                </a:solidFill>
                <a:latin typeface="Times New Roman"/>
                <a:cs typeface="Times New Roman"/>
              </a:rPr>
              <a:t>releases</a:t>
            </a:r>
            <a:r>
              <a:rPr sz="2400" spc="-40" dirty="0">
                <a:solidFill>
                  <a:srgbClr val="FFFFFF"/>
                </a:solidFill>
                <a:latin typeface="Times New Roman"/>
                <a:cs typeface="Times New Roman"/>
              </a:rPr>
              <a:t> </a:t>
            </a:r>
            <a:r>
              <a:rPr sz="2400" dirty="0">
                <a:solidFill>
                  <a:srgbClr val="FFFFFF"/>
                </a:solidFill>
                <a:latin typeface="Times New Roman"/>
                <a:cs typeface="Times New Roman"/>
              </a:rPr>
              <a:t>over</a:t>
            </a:r>
            <a:r>
              <a:rPr sz="2400" spc="-20" dirty="0">
                <a:solidFill>
                  <a:srgbClr val="FFFFFF"/>
                </a:solidFill>
                <a:latin typeface="Times New Roman"/>
                <a:cs typeface="Times New Roman"/>
              </a:rPr>
              <a:t> </a:t>
            </a:r>
            <a:r>
              <a:rPr sz="2400" dirty="0">
                <a:solidFill>
                  <a:srgbClr val="FFFFFF"/>
                </a:solidFill>
                <a:latin typeface="Times New Roman"/>
                <a:cs typeface="Times New Roman"/>
              </a:rPr>
              <a:t>the</a:t>
            </a:r>
            <a:r>
              <a:rPr sz="2400" spc="-10" dirty="0">
                <a:solidFill>
                  <a:srgbClr val="FFFFFF"/>
                </a:solidFill>
                <a:latin typeface="Times New Roman"/>
                <a:cs typeface="Times New Roman"/>
              </a:rPr>
              <a:t> years?</a:t>
            </a:r>
            <a:endParaRPr sz="2400">
              <a:latin typeface="Times New Roman"/>
              <a:cs typeface="Times New Roman"/>
            </a:endParaRPr>
          </a:p>
          <a:p>
            <a:pPr marL="354965" indent="-342265">
              <a:lnSpc>
                <a:spcPct val="100000"/>
              </a:lnSpc>
              <a:buFont typeface="Wingdings"/>
              <a:buChar char=""/>
              <a:tabLst>
                <a:tab pos="354965" algn="l"/>
              </a:tabLst>
            </a:pPr>
            <a:r>
              <a:rPr sz="2400" dirty="0">
                <a:solidFill>
                  <a:srgbClr val="FFFFFF"/>
                </a:solidFill>
                <a:latin typeface="Times New Roman"/>
                <a:cs typeface="Times New Roman"/>
              </a:rPr>
              <a:t>Which</a:t>
            </a:r>
            <a:r>
              <a:rPr sz="2400" spc="-15" dirty="0">
                <a:solidFill>
                  <a:srgbClr val="FFFFFF"/>
                </a:solidFill>
                <a:latin typeface="Times New Roman"/>
                <a:cs typeface="Times New Roman"/>
              </a:rPr>
              <a:t> </a:t>
            </a:r>
            <a:r>
              <a:rPr sz="2400" dirty="0">
                <a:solidFill>
                  <a:srgbClr val="FFFFFF"/>
                </a:solidFill>
                <a:latin typeface="Times New Roman"/>
                <a:cs typeface="Times New Roman"/>
              </a:rPr>
              <a:t>year</a:t>
            </a:r>
            <a:r>
              <a:rPr sz="2400" spc="-10" dirty="0">
                <a:solidFill>
                  <a:srgbClr val="FFFFFF"/>
                </a:solidFill>
                <a:latin typeface="Times New Roman"/>
                <a:cs typeface="Times New Roman"/>
              </a:rPr>
              <a:t> </a:t>
            </a:r>
            <a:r>
              <a:rPr sz="2400" dirty="0">
                <a:solidFill>
                  <a:srgbClr val="FFFFFF"/>
                </a:solidFill>
                <a:latin typeface="Times New Roman"/>
                <a:cs typeface="Times New Roman"/>
              </a:rPr>
              <a:t>had</a:t>
            </a:r>
            <a:r>
              <a:rPr sz="2400" spc="-10" dirty="0">
                <a:solidFill>
                  <a:srgbClr val="FFFFFF"/>
                </a:solidFill>
                <a:latin typeface="Times New Roman"/>
                <a:cs typeface="Times New Roman"/>
              </a:rPr>
              <a:t> </a:t>
            </a:r>
            <a:r>
              <a:rPr sz="2400" dirty="0">
                <a:solidFill>
                  <a:srgbClr val="FFFFFF"/>
                </a:solidFill>
                <a:latin typeface="Times New Roman"/>
                <a:cs typeface="Times New Roman"/>
              </a:rPr>
              <a:t>the</a:t>
            </a:r>
            <a:r>
              <a:rPr sz="2400" spc="-30" dirty="0">
                <a:solidFill>
                  <a:srgbClr val="FFFFFF"/>
                </a:solidFill>
                <a:latin typeface="Times New Roman"/>
                <a:cs typeface="Times New Roman"/>
              </a:rPr>
              <a:t> </a:t>
            </a:r>
            <a:r>
              <a:rPr sz="2400" dirty="0">
                <a:solidFill>
                  <a:srgbClr val="FFFFFF"/>
                </a:solidFill>
                <a:latin typeface="Times New Roman"/>
                <a:cs typeface="Times New Roman"/>
              </a:rPr>
              <a:t>highest</a:t>
            </a:r>
            <a:r>
              <a:rPr sz="2400" spc="-30" dirty="0">
                <a:solidFill>
                  <a:srgbClr val="FFFFFF"/>
                </a:solidFill>
                <a:latin typeface="Times New Roman"/>
                <a:cs typeface="Times New Roman"/>
              </a:rPr>
              <a:t> </a:t>
            </a:r>
            <a:r>
              <a:rPr sz="2400" dirty="0">
                <a:solidFill>
                  <a:srgbClr val="FFFFFF"/>
                </a:solidFill>
                <a:latin typeface="Times New Roman"/>
                <a:cs typeface="Times New Roman"/>
              </a:rPr>
              <a:t>average</a:t>
            </a:r>
            <a:r>
              <a:rPr sz="2400" spc="-30" dirty="0">
                <a:solidFill>
                  <a:srgbClr val="FFFFFF"/>
                </a:solidFill>
                <a:latin typeface="Times New Roman"/>
                <a:cs typeface="Times New Roman"/>
              </a:rPr>
              <a:t> </a:t>
            </a:r>
            <a:r>
              <a:rPr sz="2400" dirty="0">
                <a:solidFill>
                  <a:srgbClr val="FFFFFF"/>
                </a:solidFill>
                <a:latin typeface="Times New Roman"/>
                <a:cs typeface="Times New Roman"/>
              </a:rPr>
              <a:t>IMDB</a:t>
            </a:r>
            <a:r>
              <a:rPr sz="2400" spc="-5" dirty="0">
                <a:solidFill>
                  <a:srgbClr val="FFFFFF"/>
                </a:solidFill>
                <a:latin typeface="Times New Roman"/>
                <a:cs typeface="Times New Roman"/>
              </a:rPr>
              <a:t> </a:t>
            </a:r>
            <a:r>
              <a:rPr sz="2400" spc="-10" dirty="0">
                <a:solidFill>
                  <a:srgbClr val="FFFFFF"/>
                </a:solidFill>
                <a:latin typeface="Times New Roman"/>
                <a:cs typeface="Times New Roman"/>
              </a:rPr>
              <a:t>score?</a:t>
            </a:r>
            <a:endParaRPr sz="2400">
              <a:latin typeface="Times New Roman"/>
              <a:cs typeface="Times New Roman"/>
            </a:endParaRPr>
          </a:p>
          <a:p>
            <a:pPr marL="354965" indent="-342265">
              <a:lnSpc>
                <a:spcPct val="100000"/>
              </a:lnSpc>
              <a:buFont typeface="Wingdings"/>
              <a:buChar char=""/>
              <a:tabLst>
                <a:tab pos="354965" algn="l"/>
              </a:tabLst>
            </a:pPr>
            <a:r>
              <a:rPr sz="2400" dirty="0">
                <a:solidFill>
                  <a:srgbClr val="FFFFFF"/>
                </a:solidFill>
                <a:latin typeface="Times New Roman"/>
                <a:cs typeface="Times New Roman"/>
              </a:rPr>
              <a:t>Are</a:t>
            </a:r>
            <a:r>
              <a:rPr sz="2400" spc="-5" dirty="0">
                <a:solidFill>
                  <a:srgbClr val="FFFFFF"/>
                </a:solidFill>
                <a:latin typeface="Times New Roman"/>
                <a:cs typeface="Times New Roman"/>
              </a:rPr>
              <a:t> </a:t>
            </a:r>
            <a:r>
              <a:rPr sz="2400" dirty="0">
                <a:solidFill>
                  <a:srgbClr val="FFFFFF"/>
                </a:solidFill>
                <a:latin typeface="Times New Roman"/>
                <a:cs typeface="Times New Roman"/>
              </a:rPr>
              <a:t>movies in</a:t>
            </a:r>
            <a:r>
              <a:rPr sz="2400" spc="-20" dirty="0">
                <a:solidFill>
                  <a:srgbClr val="FFFFFF"/>
                </a:solidFill>
                <a:latin typeface="Times New Roman"/>
                <a:cs typeface="Times New Roman"/>
              </a:rPr>
              <a:t> </a:t>
            </a:r>
            <a:r>
              <a:rPr sz="2400" dirty="0">
                <a:solidFill>
                  <a:srgbClr val="FFFFFF"/>
                </a:solidFill>
                <a:latin typeface="Times New Roman"/>
                <a:cs typeface="Times New Roman"/>
              </a:rPr>
              <a:t>certain</a:t>
            </a:r>
            <a:r>
              <a:rPr sz="2400" spc="-35" dirty="0">
                <a:solidFill>
                  <a:srgbClr val="FFFFFF"/>
                </a:solidFill>
                <a:latin typeface="Times New Roman"/>
                <a:cs typeface="Times New Roman"/>
              </a:rPr>
              <a:t> </a:t>
            </a:r>
            <a:r>
              <a:rPr sz="2400" dirty="0">
                <a:solidFill>
                  <a:srgbClr val="FFFFFF"/>
                </a:solidFill>
                <a:latin typeface="Times New Roman"/>
                <a:cs typeface="Times New Roman"/>
              </a:rPr>
              <a:t>languages</a:t>
            </a:r>
            <a:r>
              <a:rPr sz="2400" spc="-20" dirty="0">
                <a:solidFill>
                  <a:srgbClr val="FFFFFF"/>
                </a:solidFill>
                <a:latin typeface="Times New Roman"/>
                <a:cs typeface="Times New Roman"/>
              </a:rPr>
              <a:t> </a:t>
            </a:r>
            <a:r>
              <a:rPr sz="2400" dirty="0">
                <a:solidFill>
                  <a:srgbClr val="FFFFFF"/>
                </a:solidFill>
                <a:latin typeface="Times New Roman"/>
                <a:cs typeface="Times New Roman"/>
              </a:rPr>
              <a:t>rated</a:t>
            </a:r>
            <a:r>
              <a:rPr sz="2400" spc="-30" dirty="0">
                <a:solidFill>
                  <a:srgbClr val="FFFFFF"/>
                </a:solidFill>
                <a:latin typeface="Times New Roman"/>
                <a:cs typeface="Times New Roman"/>
              </a:rPr>
              <a:t> </a:t>
            </a:r>
            <a:r>
              <a:rPr sz="2400" dirty="0">
                <a:solidFill>
                  <a:srgbClr val="FFFFFF"/>
                </a:solidFill>
                <a:latin typeface="Times New Roman"/>
                <a:cs typeface="Times New Roman"/>
              </a:rPr>
              <a:t>higher</a:t>
            </a:r>
            <a:r>
              <a:rPr sz="2400" spc="-20" dirty="0">
                <a:solidFill>
                  <a:srgbClr val="FFFFFF"/>
                </a:solidFill>
                <a:latin typeface="Times New Roman"/>
                <a:cs typeface="Times New Roman"/>
              </a:rPr>
              <a:t> </a:t>
            </a:r>
            <a:r>
              <a:rPr sz="2400" dirty="0">
                <a:solidFill>
                  <a:srgbClr val="FFFFFF"/>
                </a:solidFill>
                <a:latin typeface="Times New Roman"/>
                <a:cs typeface="Times New Roman"/>
              </a:rPr>
              <a:t>on </a:t>
            </a:r>
            <a:r>
              <a:rPr sz="2400" spc="-10" dirty="0">
                <a:solidFill>
                  <a:srgbClr val="FFFFFF"/>
                </a:solidFill>
                <a:latin typeface="Times New Roman"/>
                <a:cs typeface="Times New Roman"/>
              </a:rPr>
              <a:t>average?</a:t>
            </a:r>
            <a:endParaRPr sz="2400">
              <a:latin typeface="Times New Roman"/>
              <a:cs typeface="Times New Roman"/>
            </a:endParaRPr>
          </a:p>
          <a:p>
            <a:pPr marL="354965" indent="-342265">
              <a:lnSpc>
                <a:spcPct val="100000"/>
              </a:lnSpc>
              <a:buFont typeface="Wingdings"/>
              <a:buChar char=""/>
              <a:tabLst>
                <a:tab pos="354965" algn="l"/>
              </a:tabLst>
            </a:pPr>
            <a:r>
              <a:rPr sz="2400" dirty="0">
                <a:solidFill>
                  <a:srgbClr val="FFFFFF"/>
                </a:solidFill>
                <a:latin typeface="Times New Roman"/>
                <a:cs typeface="Times New Roman"/>
              </a:rPr>
              <a:t>What</a:t>
            </a:r>
            <a:r>
              <a:rPr sz="2400" spc="-20" dirty="0">
                <a:solidFill>
                  <a:srgbClr val="FFFFFF"/>
                </a:solidFill>
                <a:latin typeface="Times New Roman"/>
                <a:cs typeface="Times New Roman"/>
              </a:rPr>
              <a:t> </a:t>
            </a:r>
            <a:r>
              <a:rPr sz="2400" dirty="0">
                <a:solidFill>
                  <a:srgbClr val="FFFFFF"/>
                </a:solidFill>
                <a:latin typeface="Times New Roman"/>
                <a:cs typeface="Times New Roman"/>
              </a:rPr>
              <a:t>is</a:t>
            </a:r>
            <a:r>
              <a:rPr sz="2400" spc="-15" dirty="0">
                <a:solidFill>
                  <a:srgbClr val="FFFFFF"/>
                </a:solidFill>
                <a:latin typeface="Times New Roman"/>
                <a:cs typeface="Times New Roman"/>
              </a:rPr>
              <a:t> </a:t>
            </a:r>
            <a:r>
              <a:rPr sz="2400" dirty="0">
                <a:solidFill>
                  <a:srgbClr val="FFFFFF"/>
                </a:solidFill>
                <a:latin typeface="Times New Roman"/>
                <a:cs typeface="Times New Roman"/>
              </a:rPr>
              <a:t>the</a:t>
            </a:r>
            <a:r>
              <a:rPr sz="2400" spc="-35" dirty="0">
                <a:solidFill>
                  <a:srgbClr val="FFFFFF"/>
                </a:solidFill>
                <a:latin typeface="Times New Roman"/>
                <a:cs typeface="Times New Roman"/>
              </a:rPr>
              <a:t> </a:t>
            </a:r>
            <a:r>
              <a:rPr sz="2400" dirty="0">
                <a:solidFill>
                  <a:srgbClr val="FFFFFF"/>
                </a:solidFill>
                <a:latin typeface="Times New Roman"/>
                <a:cs typeface="Times New Roman"/>
              </a:rPr>
              <a:t>distribution</a:t>
            </a:r>
            <a:r>
              <a:rPr sz="2400" spc="-55" dirty="0">
                <a:solidFill>
                  <a:srgbClr val="FFFFFF"/>
                </a:solidFill>
                <a:latin typeface="Times New Roman"/>
                <a:cs typeface="Times New Roman"/>
              </a:rPr>
              <a:t> </a:t>
            </a:r>
            <a:r>
              <a:rPr sz="2400" dirty="0">
                <a:solidFill>
                  <a:srgbClr val="FFFFFF"/>
                </a:solidFill>
                <a:latin typeface="Times New Roman"/>
                <a:cs typeface="Times New Roman"/>
              </a:rPr>
              <a:t>of</a:t>
            </a:r>
            <a:r>
              <a:rPr sz="2400" spc="-20" dirty="0">
                <a:solidFill>
                  <a:srgbClr val="FFFFFF"/>
                </a:solidFill>
                <a:latin typeface="Times New Roman"/>
                <a:cs typeface="Times New Roman"/>
              </a:rPr>
              <a:t> </a:t>
            </a:r>
            <a:r>
              <a:rPr sz="2400" dirty="0">
                <a:solidFill>
                  <a:srgbClr val="FFFFFF"/>
                </a:solidFill>
                <a:latin typeface="Times New Roman"/>
                <a:cs typeface="Times New Roman"/>
              </a:rPr>
              <a:t>IMDB</a:t>
            </a:r>
            <a:r>
              <a:rPr sz="2400" spc="-15" dirty="0">
                <a:solidFill>
                  <a:srgbClr val="FFFFFF"/>
                </a:solidFill>
                <a:latin typeface="Times New Roman"/>
                <a:cs typeface="Times New Roman"/>
              </a:rPr>
              <a:t> </a:t>
            </a:r>
            <a:r>
              <a:rPr sz="2400" spc="-10" dirty="0">
                <a:solidFill>
                  <a:srgbClr val="FFFFFF"/>
                </a:solidFill>
                <a:latin typeface="Times New Roman"/>
                <a:cs typeface="Times New Roman"/>
              </a:rPr>
              <a:t>scores?</a:t>
            </a:r>
            <a:endParaRPr sz="2400">
              <a:latin typeface="Times New Roman"/>
              <a:cs typeface="Times New Roman"/>
            </a:endParaRPr>
          </a:p>
          <a:p>
            <a:pPr marL="354965" indent="-342265">
              <a:lnSpc>
                <a:spcPct val="100000"/>
              </a:lnSpc>
              <a:spcBef>
                <a:spcPts val="5"/>
              </a:spcBef>
              <a:buFont typeface="Wingdings"/>
              <a:buChar char=""/>
              <a:tabLst>
                <a:tab pos="354965" algn="l"/>
              </a:tabLst>
            </a:pPr>
            <a:r>
              <a:rPr sz="2400" dirty="0">
                <a:solidFill>
                  <a:srgbClr val="FFFFFF"/>
                </a:solidFill>
                <a:latin typeface="Times New Roman"/>
                <a:cs typeface="Times New Roman"/>
              </a:rPr>
              <a:t>What</a:t>
            </a:r>
            <a:r>
              <a:rPr sz="2400" spc="-15" dirty="0">
                <a:solidFill>
                  <a:srgbClr val="FFFFFF"/>
                </a:solidFill>
                <a:latin typeface="Times New Roman"/>
                <a:cs typeface="Times New Roman"/>
              </a:rPr>
              <a:t> </a:t>
            </a:r>
            <a:r>
              <a:rPr sz="2400" dirty="0">
                <a:solidFill>
                  <a:srgbClr val="FFFFFF"/>
                </a:solidFill>
                <a:latin typeface="Times New Roman"/>
                <a:cs typeface="Times New Roman"/>
              </a:rPr>
              <a:t>is</a:t>
            </a:r>
            <a:r>
              <a:rPr sz="2400" spc="-15" dirty="0">
                <a:solidFill>
                  <a:srgbClr val="FFFFFF"/>
                </a:solidFill>
                <a:latin typeface="Times New Roman"/>
                <a:cs typeface="Times New Roman"/>
              </a:rPr>
              <a:t> </a:t>
            </a:r>
            <a:r>
              <a:rPr sz="2400" dirty="0">
                <a:solidFill>
                  <a:srgbClr val="FFFFFF"/>
                </a:solidFill>
                <a:latin typeface="Times New Roman"/>
                <a:cs typeface="Times New Roman"/>
              </a:rPr>
              <a:t>the</a:t>
            </a:r>
            <a:r>
              <a:rPr sz="2400" spc="-30" dirty="0">
                <a:solidFill>
                  <a:srgbClr val="FFFFFF"/>
                </a:solidFill>
                <a:latin typeface="Times New Roman"/>
                <a:cs typeface="Times New Roman"/>
              </a:rPr>
              <a:t> </a:t>
            </a:r>
            <a:r>
              <a:rPr sz="2400" dirty="0">
                <a:solidFill>
                  <a:srgbClr val="FFFFFF"/>
                </a:solidFill>
                <a:latin typeface="Times New Roman"/>
                <a:cs typeface="Times New Roman"/>
              </a:rPr>
              <a:t>most common</a:t>
            </a:r>
            <a:r>
              <a:rPr sz="2400" spc="10" dirty="0">
                <a:solidFill>
                  <a:srgbClr val="FFFFFF"/>
                </a:solidFill>
                <a:latin typeface="Times New Roman"/>
                <a:cs typeface="Times New Roman"/>
              </a:rPr>
              <a:t> </a:t>
            </a:r>
            <a:r>
              <a:rPr sz="2400" dirty="0">
                <a:solidFill>
                  <a:srgbClr val="FFFFFF"/>
                </a:solidFill>
                <a:latin typeface="Times New Roman"/>
                <a:cs typeface="Times New Roman"/>
              </a:rPr>
              <a:t>genre</a:t>
            </a:r>
            <a:r>
              <a:rPr sz="2400" spc="-25" dirty="0">
                <a:solidFill>
                  <a:srgbClr val="FFFFFF"/>
                </a:solidFill>
                <a:latin typeface="Times New Roman"/>
                <a:cs typeface="Times New Roman"/>
              </a:rPr>
              <a:t> </a:t>
            </a:r>
            <a:r>
              <a:rPr sz="2400" dirty="0">
                <a:solidFill>
                  <a:srgbClr val="FFFFFF"/>
                </a:solidFill>
                <a:latin typeface="Times New Roman"/>
                <a:cs typeface="Times New Roman"/>
              </a:rPr>
              <a:t>on</a:t>
            </a:r>
            <a:r>
              <a:rPr sz="2400" spc="-10" dirty="0">
                <a:solidFill>
                  <a:srgbClr val="FFFFFF"/>
                </a:solidFill>
                <a:latin typeface="Times New Roman"/>
                <a:cs typeface="Times New Roman"/>
              </a:rPr>
              <a:t> Netflix?</a:t>
            </a:r>
            <a:endParaRPr sz="2400">
              <a:latin typeface="Times New Roman"/>
              <a:cs typeface="Times New Roman"/>
            </a:endParaRPr>
          </a:p>
          <a:p>
            <a:pPr marL="355600" marR="323215" indent="-342900">
              <a:lnSpc>
                <a:spcPct val="100000"/>
              </a:lnSpc>
              <a:buFont typeface="Wingdings"/>
              <a:buChar char=""/>
              <a:tabLst>
                <a:tab pos="355600" algn="l"/>
              </a:tabLst>
            </a:pPr>
            <a:r>
              <a:rPr sz="2400" dirty="0">
                <a:solidFill>
                  <a:srgbClr val="FFFFFF"/>
                </a:solidFill>
                <a:latin typeface="Times New Roman"/>
                <a:cs typeface="Times New Roman"/>
              </a:rPr>
              <a:t>What</a:t>
            </a:r>
            <a:r>
              <a:rPr sz="2400" spc="-15" dirty="0">
                <a:solidFill>
                  <a:srgbClr val="FFFFFF"/>
                </a:solidFill>
                <a:latin typeface="Times New Roman"/>
                <a:cs typeface="Times New Roman"/>
              </a:rPr>
              <a:t> </a:t>
            </a:r>
            <a:r>
              <a:rPr sz="2400" dirty="0">
                <a:solidFill>
                  <a:srgbClr val="FFFFFF"/>
                </a:solidFill>
                <a:latin typeface="Times New Roman"/>
                <a:cs typeface="Times New Roman"/>
              </a:rPr>
              <a:t>is</a:t>
            </a:r>
            <a:r>
              <a:rPr sz="2400" spc="-10" dirty="0">
                <a:solidFill>
                  <a:srgbClr val="FFFFFF"/>
                </a:solidFill>
                <a:latin typeface="Times New Roman"/>
                <a:cs typeface="Times New Roman"/>
              </a:rPr>
              <a:t> </a:t>
            </a:r>
            <a:r>
              <a:rPr sz="2400" dirty="0">
                <a:solidFill>
                  <a:srgbClr val="FFFFFF"/>
                </a:solidFill>
                <a:latin typeface="Times New Roman"/>
                <a:cs typeface="Times New Roman"/>
              </a:rPr>
              <a:t>the</a:t>
            </a:r>
            <a:r>
              <a:rPr sz="2400" spc="-30" dirty="0">
                <a:solidFill>
                  <a:srgbClr val="FFFFFF"/>
                </a:solidFill>
                <a:latin typeface="Times New Roman"/>
                <a:cs typeface="Times New Roman"/>
              </a:rPr>
              <a:t> </a:t>
            </a:r>
            <a:r>
              <a:rPr sz="2400" dirty="0">
                <a:solidFill>
                  <a:srgbClr val="FFFFFF"/>
                </a:solidFill>
                <a:latin typeface="Times New Roman"/>
                <a:cs typeface="Times New Roman"/>
              </a:rPr>
              <a:t>average</a:t>
            </a:r>
            <a:r>
              <a:rPr sz="2400" spc="-30" dirty="0">
                <a:solidFill>
                  <a:srgbClr val="FFFFFF"/>
                </a:solidFill>
                <a:latin typeface="Times New Roman"/>
                <a:cs typeface="Times New Roman"/>
              </a:rPr>
              <a:t> </a:t>
            </a:r>
            <a:r>
              <a:rPr sz="2400" dirty="0">
                <a:solidFill>
                  <a:srgbClr val="FFFFFF"/>
                </a:solidFill>
                <a:latin typeface="Times New Roman"/>
                <a:cs typeface="Times New Roman"/>
              </a:rPr>
              <a:t>runtime</a:t>
            </a:r>
            <a:r>
              <a:rPr sz="2400" spc="-20" dirty="0">
                <a:solidFill>
                  <a:srgbClr val="FFFFFF"/>
                </a:solidFill>
                <a:latin typeface="Times New Roman"/>
                <a:cs typeface="Times New Roman"/>
              </a:rPr>
              <a:t> </a:t>
            </a:r>
            <a:r>
              <a:rPr sz="2400" dirty="0">
                <a:solidFill>
                  <a:srgbClr val="FFFFFF"/>
                </a:solidFill>
                <a:latin typeface="Times New Roman"/>
                <a:cs typeface="Times New Roman"/>
              </a:rPr>
              <a:t>of</a:t>
            </a:r>
            <a:r>
              <a:rPr sz="2400" spc="-10" dirty="0">
                <a:solidFill>
                  <a:srgbClr val="FFFFFF"/>
                </a:solidFill>
                <a:latin typeface="Times New Roman"/>
                <a:cs typeface="Times New Roman"/>
              </a:rPr>
              <a:t> </a:t>
            </a:r>
            <a:r>
              <a:rPr sz="2400" dirty="0">
                <a:solidFill>
                  <a:srgbClr val="FFFFFF"/>
                </a:solidFill>
                <a:latin typeface="Times New Roman"/>
                <a:cs typeface="Times New Roman"/>
              </a:rPr>
              <a:t>movies</a:t>
            </a:r>
            <a:r>
              <a:rPr sz="2400" spc="-10" dirty="0">
                <a:solidFill>
                  <a:srgbClr val="FFFFFF"/>
                </a:solidFill>
                <a:latin typeface="Times New Roman"/>
                <a:cs typeface="Times New Roman"/>
              </a:rPr>
              <a:t> </a:t>
            </a:r>
            <a:r>
              <a:rPr sz="2400" dirty="0">
                <a:solidFill>
                  <a:srgbClr val="FFFFFF"/>
                </a:solidFill>
                <a:latin typeface="Times New Roman"/>
                <a:cs typeface="Times New Roman"/>
              </a:rPr>
              <a:t>released</a:t>
            </a:r>
            <a:r>
              <a:rPr sz="2400" spc="-45" dirty="0">
                <a:solidFill>
                  <a:srgbClr val="FFFFFF"/>
                </a:solidFill>
                <a:latin typeface="Times New Roman"/>
                <a:cs typeface="Times New Roman"/>
              </a:rPr>
              <a:t> </a:t>
            </a:r>
            <a:r>
              <a:rPr sz="2400" dirty="0">
                <a:solidFill>
                  <a:srgbClr val="FFFFFF"/>
                </a:solidFill>
                <a:latin typeface="Times New Roman"/>
                <a:cs typeface="Times New Roman"/>
              </a:rPr>
              <a:t>in</a:t>
            </a:r>
            <a:r>
              <a:rPr sz="2400" spc="-20" dirty="0">
                <a:solidFill>
                  <a:srgbClr val="FFFFFF"/>
                </a:solidFill>
                <a:latin typeface="Times New Roman"/>
                <a:cs typeface="Times New Roman"/>
              </a:rPr>
              <a:t> </a:t>
            </a:r>
            <a:r>
              <a:rPr sz="2400" spc="-10" dirty="0">
                <a:solidFill>
                  <a:srgbClr val="FFFFFF"/>
                </a:solidFill>
                <a:latin typeface="Times New Roman"/>
                <a:cs typeface="Times New Roman"/>
              </a:rPr>
              <a:t>different months?</a:t>
            </a:r>
            <a:endParaRPr sz="240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171717"/>
          </a:solidFill>
        </p:spPr>
        <p:txBody>
          <a:bodyPr wrap="square" lIns="0" tIns="0" rIns="0" bIns="0" rtlCol="0"/>
          <a:lstStyle/>
          <a:p>
            <a:endParaRPr/>
          </a:p>
        </p:txBody>
      </p:sp>
      <p:grpSp>
        <p:nvGrpSpPr>
          <p:cNvPr id="3" name="object 3"/>
          <p:cNvGrpSpPr/>
          <p:nvPr/>
        </p:nvGrpSpPr>
        <p:grpSpPr>
          <a:xfrm>
            <a:off x="3717035" y="0"/>
            <a:ext cx="8475345" cy="6858000"/>
            <a:chOff x="3717035" y="0"/>
            <a:chExt cx="8475345" cy="6858000"/>
          </a:xfrm>
        </p:grpSpPr>
        <p:pic>
          <p:nvPicPr>
            <p:cNvPr id="4" name="object 4"/>
            <p:cNvPicPr/>
            <p:nvPr/>
          </p:nvPicPr>
          <p:blipFill>
            <a:blip r:embed="rId2" cstate="print"/>
            <a:stretch>
              <a:fillRect/>
            </a:stretch>
          </p:blipFill>
          <p:spPr>
            <a:xfrm>
              <a:off x="3745991" y="17018"/>
              <a:ext cx="8446008" cy="6840978"/>
            </a:xfrm>
            <a:prstGeom prst="rect">
              <a:avLst/>
            </a:prstGeom>
          </p:spPr>
        </p:pic>
        <p:pic>
          <p:nvPicPr>
            <p:cNvPr id="5" name="object 5"/>
            <p:cNvPicPr/>
            <p:nvPr/>
          </p:nvPicPr>
          <p:blipFill>
            <a:blip r:embed="rId3" cstate="print"/>
            <a:stretch>
              <a:fillRect/>
            </a:stretch>
          </p:blipFill>
          <p:spPr>
            <a:xfrm>
              <a:off x="3745991" y="0"/>
              <a:ext cx="8446008" cy="6858000"/>
            </a:xfrm>
            <a:prstGeom prst="rect">
              <a:avLst/>
            </a:prstGeom>
          </p:spPr>
        </p:pic>
        <p:pic>
          <p:nvPicPr>
            <p:cNvPr id="6" name="object 6"/>
            <p:cNvPicPr/>
            <p:nvPr/>
          </p:nvPicPr>
          <p:blipFill>
            <a:blip r:embed="rId4" cstate="print"/>
            <a:stretch>
              <a:fillRect/>
            </a:stretch>
          </p:blipFill>
          <p:spPr>
            <a:xfrm>
              <a:off x="3717035" y="0"/>
              <a:ext cx="5167884" cy="6857999"/>
            </a:xfrm>
            <a:prstGeom prst="rect">
              <a:avLst/>
            </a:prstGeom>
          </p:spPr>
        </p:pic>
      </p:grpSp>
      <p:sp>
        <p:nvSpPr>
          <p:cNvPr id="7" name="object 7"/>
          <p:cNvSpPr txBox="1"/>
          <p:nvPr/>
        </p:nvSpPr>
        <p:spPr>
          <a:xfrm>
            <a:off x="787704" y="996441"/>
            <a:ext cx="3647440" cy="391160"/>
          </a:xfrm>
          <a:prstGeom prst="rect">
            <a:avLst/>
          </a:prstGeom>
        </p:spPr>
        <p:txBody>
          <a:bodyPr vert="horz" wrap="square" lIns="0" tIns="12700" rIns="0" bIns="0" rtlCol="0">
            <a:spAutoFit/>
          </a:bodyPr>
          <a:lstStyle/>
          <a:p>
            <a:pPr marL="354965" indent="-342265">
              <a:lnSpc>
                <a:spcPct val="100000"/>
              </a:lnSpc>
              <a:spcBef>
                <a:spcPts val="100"/>
              </a:spcBef>
              <a:buClr>
                <a:srgbClr val="EF525A"/>
              </a:buClr>
              <a:buFont typeface="Wingdings"/>
              <a:buChar char=""/>
              <a:tabLst>
                <a:tab pos="354965" algn="l"/>
              </a:tabLst>
            </a:pPr>
            <a:r>
              <a:rPr sz="2400" dirty="0">
                <a:solidFill>
                  <a:srgbClr val="EF525A"/>
                </a:solidFill>
                <a:latin typeface="Times New Roman"/>
                <a:cs typeface="Times New Roman"/>
              </a:rPr>
              <a:t>What</a:t>
            </a:r>
            <a:r>
              <a:rPr sz="2400" spc="-10" dirty="0">
                <a:solidFill>
                  <a:srgbClr val="EF525A"/>
                </a:solidFill>
                <a:latin typeface="Times New Roman"/>
                <a:cs typeface="Times New Roman"/>
              </a:rPr>
              <a:t> </a:t>
            </a:r>
            <a:r>
              <a:rPr sz="2400" dirty="0">
                <a:solidFill>
                  <a:srgbClr val="EF525A"/>
                </a:solidFill>
                <a:latin typeface="Times New Roman"/>
                <a:cs typeface="Times New Roman"/>
              </a:rPr>
              <a:t>is</a:t>
            </a:r>
            <a:r>
              <a:rPr sz="2400" spc="-5" dirty="0">
                <a:solidFill>
                  <a:srgbClr val="EF525A"/>
                </a:solidFill>
                <a:latin typeface="Times New Roman"/>
                <a:cs typeface="Times New Roman"/>
              </a:rPr>
              <a:t> </a:t>
            </a:r>
            <a:r>
              <a:rPr sz="2400" dirty="0">
                <a:solidFill>
                  <a:srgbClr val="EF525A"/>
                </a:solidFill>
                <a:latin typeface="Times New Roman"/>
                <a:cs typeface="Times New Roman"/>
              </a:rPr>
              <a:t>the</a:t>
            </a:r>
            <a:r>
              <a:rPr sz="2400" spc="-25" dirty="0">
                <a:solidFill>
                  <a:srgbClr val="EF525A"/>
                </a:solidFill>
                <a:latin typeface="Times New Roman"/>
                <a:cs typeface="Times New Roman"/>
              </a:rPr>
              <a:t> </a:t>
            </a:r>
            <a:r>
              <a:rPr sz="2400" dirty="0">
                <a:solidFill>
                  <a:srgbClr val="EF525A"/>
                </a:solidFill>
                <a:latin typeface="Times New Roman"/>
                <a:cs typeface="Times New Roman"/>
              </a:rPr>
              <a:t>average</a:t>
            </a:r>
            <a:r>
              <a:rPr sz="2400" spc="-25" dirty="0">
                <a:solidFill>
                  <a:srgbClr val="EF525A"/>
                </a:solidFill>
                <a:latin typeface="Times New Roman"/>
                <a:cs typeface="Times New Roman"/>
              </a:rPr>
              <a:t> </a:t>
            </a:r>
            <a:r>
              <a:rPr sz="2400" spc="-20" dirty="0">
                <a:solidFill>
                  <a:srgbClr val="EF525A"/>
                </a:solidFill>
                <a:latin typeface="Times New Roman"/>
                <a:cs typeface="Times New Roman"/>
              </a:rPr>
              <a:t>IMDB</a:t>
            </a:r>
            <a:endParaRPr sz="2400">
              <a:latin typeface="Times New Roman"/>
              <a:cs typeface="Times New Roman"/>
            </a:endParaRPr>
          </a:p>
        </p:txBody>
      </p:sp>
      <p:sp>
        <p:nvSpPr>
          <p:cNvPr id="8" name="object 8"/>
          <p:cNvSpPr txBox="1"/>
          <p:nvPr/>
        </p:nvSpPr>
        <p:spPr>
          <a:xfrm>
            <a:off x="1130604" y="1362202"/>
            <a:ext cx="256349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EF525A"/>
                </a:solidFill>
                <a:latin typeface="Times New Roman"/>
                <a:cs typeface="Times New Roman"/>
              </a:rPr>
              <a:t>score</a:t>
            </a:r>
            <a:r>
              <a:rPr sz="2400" spc="-35" dirty="0">
                <a:solidFill>
                  <a:srgbClr val="EF525A"/>
                </a:solidFill>
                <a:latin typeface="Times New Roman"/>
                <a:cs typeface="Times New Roman"/>
              </a:rPr>
              <a:t> </a:t>
            </a:r>
            <a:r>
              <a:rPr sz="2400" dirty="0">
                <a:solidFill>
                  <a:srgbClr val="EF525A"/>
                </a:solidFill>
                <a:latin typeface="Times New Roman"/>
                <a:cs typeface="Times New Roman"/>
              </a:rPr>
              <a:t>for</a:t>
            </a:r>
            <a:r>
              <a:rPr sz="2400" spc="-20" dirty="0">
                <a:solidFill>
                  <a:srgbClr val="EF525A"/>
                </a:solidFill>
                <a:latin typeface="Times New Roman"/>
                <a:cs typeface="Times New Roman"/>
              </a:rPr>
              <a:t> </a:t>
            </a:r>
            <a:r>
              <a:rPr sz="2400" dirty="0">
                <a:solidFill>
                  <a:srgbClr val="EF525A"/>
                </a:solidFill>
                <a:latin typeface="Times New Roman"/>
                <a:cs typeface="Times New Roman"/>
              </a:rPr>
              <a:t>each</a:t>
            </a:r>
            <a:r>
              <a:rPr sz="2400" spc="-30" dirty="0">
                <a:solidFill>
                  <a:srgbClr val="EF525A"/>
                </a:solidFill>
                <a:latin typeface="Times New Roman"/>
                <a:cs typeface="Times New Roman"/>
              </a:rPr>
              <a:t> </a:t>
            </a:r>
            <a:r>
              <a:rPr sz="2400" spc="-10" dirty="0">
                <a:solidFill>
                  <a:srgbClr val="EF525A"/>
                </a:solidFill>
                <a:latin typeface="Times New Roman"/>
                <a:cs typeface="Times New Roman"/>
              </a:rPr>
              <a:t>genre.</a:t>
            </a:r>
            <a:endParaRPr sz="2400">
              <a:latin typeface="Times New Roman"/>
              <a:cs typeface="Times New Roman"/>
            </a:endParaRPr>
          </a:p>
        </p:txBody>
      </p:sp>
      <p:grpSp>
        <p:nvGrpSpPr>
          <p:cNvPr id="9" name="object 9"/>
          <p:cNvGrpSpPr/>
          <p:nvPr/>
        </p:nvGrpSpPr>
        <p:grpSpPr>
          <a:xfrm>
            <a:off x="6110985" y="986027"/>
            <a:ext cx="6058535" cy="1280160"/>
            <a:chOff x="6110985" y="986027"/>
            <a:chExt cx="6058535" cy="1280160"/>
          </a:xfrm>
        </p:grpSpPr>
        <p:pic>
          <p:nvPicPr>
            <p:cNvPr id="10" name="object 10"/>
            <p:cNvPicPr/>
            <p:nvPr/>
          </p:nvPicPr>
          <p:blipFill>
            <a:blip r:embed="rId5" cstate="print"/>
            <a:stretch>
              <a:fillRect/>
            </a:stretch>
          </p:blipFill>
          <p:spPr>
            <a:xfrm>
              <a:off x="6195059" y="986027"/>
              <a:ext cx="388619" cy="1280160"/>
            </a:xfrm>
            <a:prstGeom prst="rect">
              <a:avLst/>
            </a:prstGeom>
          </p:spPr>
        </p:pic>
        <p:pic>
          <p:nvPicPr>
            <p:cNvPr id="11" name="object 11"/>
            <p:cNvPicPr/>
            <p:nvPr/>
          </p:nvPicPr>
          <p:blipFill>
            <a:blip r:embed="rId6" cstate="print"/>
            <a:stretch>
              <a:fillRect/>
            </a:stretch>
          </p:blipFill>
          <p:spPr>
            <a:xfrm>
              <a:off x="6745223" y="1077480"/>
              <a:ext cx="388620" cy="1188707"/>
            </a:xfrm>
            <a:prstGeom prst="rect">
              <a:avLst/>
            </a:prstGeom>
          </p:spPr>
        </p:pic>
        <p:pic>
          <p:nvPicPr>
            <p:cNvPr id="12" name="object 12"/>
            <p:cNvPicPr/>
            <p:nvPr/>
          </p:nvPicPr>
          <p:blipFill>
            <a:blip r:embed="rId7" cstate="print"/>
            <a:stretch>
              <a:fillRect/>
            </a:stretch>
          </p:blipFill>
          <p:spPr>
            <a:xfrm>
              <a:off x="7293863" y="1123200"/>
              <a:ext cx="390131" cy="1142987"/>
            </a:xfrm>
            <a:prstGeom prst="rect">
              <a:avLst/>
            </a:prstGeom>
          </p:spPr>
        </p:pic>
        <p:pic>
          <p:nvPicPr>
            <p:cNvPr id="13" name="object 13"/>
            <p:cNvPicPr/>
            <p:nvPr/>
          </p:nvPicPr>
          <p:blipFill>
            <a:blip r:embed="rId8" cstate="print"/>
            <a:stretch>
              <a:fillRect/>
            </a:stretch>
          </p:blipFill>
          <p:spPr>
            <a:xfrm>
              <a:off x="7844027" y="1327403"/>
              <a:ext cx="388620" cy="938784"/>
            </a:xfrm>
            <a:prstGeom prst="rect">
              <a:avLst/>
            </a:prstGeom>
          </p:spPr>
        </p:pic>
        <p:pic>
          <p:nvPicPr>
            <p:cNvPr id="14" name="object 14"/>
            <p:cNvPicPr/>
            <p:nvPr/>
          </p:nvPicPr>
          <p:blipFill>
            <a:blip r:embed="rId9" cstate="print"/>
            <a:stretch>
              <a:fillRect/>
            </a:stretch>
          </p:blipFill>
          <p:spPr>
            <a:xfrm>
              <a:off x="8394191" y="1533118"/>
              <a:ext cx="388620" cy="733069"/>
            </a:xfrm>
            <a:prstGeom prst="rect">
              <a:avLst/>
            </a:prstGeom>
          </p:spPr>
        </p:pic>
        <p:pic>
          <p:nvPicPr>
            <p:cNvPr id="15" name="object 15"/>
            <p:cNvPicPr/>
            <p:nvPr/>
          </p:nvPicPr>
          <p:blipFill>
            <a:blip r:embed="rId10" cstate="print"/>
            <a:stretch>
              <a:fillRect/>
            </a:stretch>
          </p:blipFill>
          <p:spPr>
            <a:xfrm>
              <a:off x="8942831" y="1670278"/>
              <a:ext cx="390131" cy="595909"/>
            </a:xfrm>
            <a:prstGeom prst="rect">
              <a:avLst/>
            </a:prstGeom>
          </p:spPr>
        </p:pic>
        <p:pic>
          <p:nvPicPr>
            <p:cNvPr id="16" name="object 16"/>
            <p:cNvPicPr/>
            <p:nvPr/>
          </p:nvPicPr>
          <p:blipFill>
            <a:blip r:embed="rId11" cstate="print"/>
            <a:stretch>
              <a:fillRect/>
            </a:stretch>
          </p:blipFill>
          <p:spPr>
            <a:xfrm>
              <a:off x="9492995" y="1670278"/>
              <a:ext cx="388620" cy="595909"/>
            </a:xfrm>
            <a:prstGeom prst="rect">
              <a:avLst/>
            </a:prstGeom>
          </p:spPr>
        </p:pic>
        <p:pic>
          <p:nvPicPr>
            <p:cNvPr id="17" name="object 17"/>
            <p:cNvPicPr/>
            <p:nvPr/>
          </p:nvPicPr>
          <p:blipFill>
            <a:blip r:embed="rId11" cstate="print"/>
            <a:stretch>
              <a:fillRect/>
            </a:stretch>
          </p:blipFill>
          <p:spPr>
            <a:xfrm>
              <a:off x="10043159" y="1670278"/>
              <a:ext cx="388620" cy="595909"/>
            </a:xfrm>
            <a:prstGeom prst="rect">
              <a:avLst/>
            </a:prstGeom>
          </p:spPr>
        </p:pic>
        <p:pic>
          <p:nvPicPr>
            <p:cNvPr id="18" name="object 18"/>
            <p:cNvPicPr/>
            <p:nvPr/>
          </p:nvPicPr>
          <p:blipFill>
            <a:blip r:embed="rId12" cstate="print"/>
            <a:stretch>
              <a:fillRect/>
            </a:stretch>
          </p:blipFill>
          <p:spPr>
            <a:xfrm>
              <a:off x="10591800" y="1761705"/>
              <a:ext cx="390131" cy="504482"/>
            </a:xfrm>
            <a:prstGeom prst="rect">
              <a:avLst/>
            </a:prstGeom>
          </p:spPr>
        </p:pic>
        <p:pic>
          <p:nvPicPr>
            <p:cNvPr id="19" name="object 19"/>
            <p:cNvPicPr/>
            <p:nvPr/>
          </p:nvPicPr>
          <p:blipFill>
            <a:blip r:embed="rId13" cstate="print"/>
            <a:stretch>
              <a:fillRect/>
            </a:stretch>
          </p:blipFill>
          <p:spPr>
            <a:xfrm>
              <a:off x="11141964" y="1805914"/>
              <a:ext cx="388620" cy="460273"/>
            </a:xfrm>
            <a:prstGeom prst="rect">
              <a:avLst/>
            </a:prstGeom>
          </p:spPr>
        </p:pic>
        <p:pic>
          <p:nvPicPr>
            <p:cNvPr id="20" name="object 20"/>
            <p:cNvPicPr/>
            <p:nvPr/>
          </p:nvPicPr>
          <p:blipFill>
            <a:blip r:embed="rId13" cstate="print"/>
            <a:stretch>
              <a:fillRect/>
            </a:stretch>
          </p:blipFill>
          <p:spPr>
            <a:xfrm>
              <a:off x="11692127" y="1805914"/>
              <a:ext cx="388620" cy="460273"/>
            </a:xfrm>
            <a:prstGeom prst="rect">
              <a:avLst/>
            </a:prstGeom>
          </p:spPr>
        </p:pic>
        <p:pic>
          <p:nvPicPr>
            <p:cNvPr id="21" name="object 21"/>
            <p:cNvPicPr/>
            <p:nvPr/>
          </p:nvPicPr>
          <p:blipFill>
            <a:blip r:embed="rId14" cstate="print"/>
            <a:stretch>
              <a:fillRect/>
            </a:stretch>
          </p:blipFill>
          <p:spPr>
            <a:xfrm>
              <a:off x="6254495" y="1025651"/>
              <a:ext cx="274320" cy="1231391"/>
            </a:xfrm>
            <a:prstGeom prst="rect">
              <a:avLst/>
            </a:prstGeom>
          </p:spPr>
        </p:pic>
        <p:pic>
          <p:nvPicPr>
            <p:cNvPr id="22" name="object 22"/>
            <p:cNvPicPr/>
            <p:nvPr/>
          </p:nvPicPr>
          <p:blipFill>
            <a:blip r:embed="rId15" cstate="print"/>
            <a:stretch>
              <a:fillRect/>
            </a:stretch>
          </p:blipFill>
          <p:spPr>
            <a:xfrm>
              <a:off x="6804659" y="1117091"/>
              <a:ext cx="274320" cy="1139952"/>
            </a:xfrm>
            <a:prstGeom prst="rect">
              <a:avLst/>
            </a:prstGeom>
          </p:spPr>
        </p:pic>
        <p:pic>
          <p:nvPicPr>
            <p:cNvPr id="23" name="object 23"/>
            <p:cNvPicPr/>
            <p:nvPr/>
          </p:nvPicPr>
          <p:blipFill>
            <a:blip r:embed="rId16" cstate="print"/>
            <a:stretch>
              <a:fillRect/>
            </a:stretch>
          </p:blipFill>
          <p:spPr>
            <a:xfrm>
              <a:off x="7353299" y="1162811"/>
              <a:ext cx="275844" cy="1094231"/>
            </a:xfrm>
            <a:prstGeom prst="rect">
              <a:avLst/>
            </a:prstGeom>
          </p:spPr>
        </p:pic>
        <p:pic>
          <p:nvPicPr>
            <p:cNvPr id="24" name="object 24"/>
            <p:cNvPicPr/>
            <p:nvPr/>
          </p:nvPicPr>
          <p:blipFill>
            <a:blip r:embed="rId17" cstate="print"/>
            <a:stretch>
              <a:fillRect/>
            </a:stretch>
          </p:blipFill>
          <p:spPr>
            <a:xfrm>
              <a:off x="7903463" y="1367027"/>
              <a:ext cx="274320" cy="890015"/>
            </a:xfrm>
            <a:prstGeom prst="rect">
              <a:avLst/>
            </a:prstGeom>
          </p:spPr>
        </p:pic>
        <p:pic>
          <p:nvPicPr>
            <p:cNvPr id="25" name="object 25"/>
            <p:cNvPicPr/>
            <p:nvPr/>
          </p:nvPicPr>
          <p:blipFill>
            <a:blip r:embed="rId18" cstate="print"/>
            <a:stretch>
              <a:fillRect/>
            </a:stretch>
          </p:blipFill>
          <p:spPr>
            <a:xfrm>
              <a:off x="8453627" y="1572768"/>
              <a:ext cx="274320" cy="684276"/>
            </a:xfrm>
            <a:prstGeom prst="rect">
              <a:avLst/>
            </a:prstGeom>
          </p:spPr>
        </p:pic>
        <p:pic>
          <p:nvPicPr>
            <p:cNvPr id="26" name="object 26"/>
            <p:cNvPicPr/>
            <p:nvPr/>
          </p:nvPicPr>
          <p:blipFill>
            <a:blip r:embed="rId19" cstate="print"/>
            <a:stretch>
              <a:fillRect/>
            </a:stretch>
          </p:blipFill>
          <p:spPr>
            <a:xfrm>
              <a:off x="9002267" y="1709927"/>
              <a:ext cx="275844" cy="547115"/>
            </a:xfrm>
            <a:prstGeom prst="rect">
              <a:avLst/>
            </a:prstGeom>
          </p:spPr>
        </p:pic>
        <p:pic>
          <p:nvPicPr>
            <p:cNvPr id="27" name="object 27"/>
            <p:cNvPicPr/>
            <p:nvPr/>
          </p:nvPicPr>
          <p:blipFill>
            <a:blip r:embed="rId20" cstate="print"/>
            <a:stretch>
              <a:fillRect/>
            </a:stretch>
          </p:blipFill>
          <p:spPr>
            <a:xfrm>
              <a:off x="9552432" y="1709927"/>
              <a:ext cx="274320" cy="547115"/>
            </a:xfrm>
            <a:prstGeom prst="rect">
              <a:avLst/>
            </a:prstGeom>
          </p:spPr>
        </p:pic>
        <p:pic>
          <p:nvPicPr>
            <p:cNvPr id="28" name="object 28"/>
            <p:cNvPicPr/>
            <p:nvPr/>
          </p:nvPicPr>
          <p:blipFill>
            <a:blip r:embed="rId19" cstate="print"/>
            <a:stretch>
              <a:fillRect/>
            </a:stretch>
          </p:blipFill>
          <p:spPr>
            <a:xfrm>
              <a:off x="10102595" y="1709927"/>
              <a:ext cx="274320" cy="547115"/>
            </a:xfrm>
            <a:prstGeom prst="rect">
              <a:avLst/>
            </a:prstGeom>
          </p:spPr>
        </p:pic>
        <p:pic>
          <p:nvPicPr>
            <p:cNvPr id="29" name="object 29"/>
            <p:cNvPicPr/>
            <p:nvPr/>
          </p:nvPicPr>
          <p:blipFill>
            <a:blip r:embed="rId21" cstate="print"/>
            <a:stretch>
              <a:fillRect/>
            </a:stretch>
          </p:blipFill>
          <p:spPr>
            <a:xfrm>
              <a:off x="10651235" y="1801367"/>
              <a:ext cx="275844" cy="455675"/>
            </a:xfrm>
            <a:prstGeom prst="rect">
              <a:avLst/>
            </a:prstGeom>
          </p:spPr>
        </p:pic>
        <p:pic>
          <p:nvPicPr>
            <p:cNvPr id="30" name="object 30"/>
            <p:cNvPicPr/>
            <p:nvPr/>
          </p:nvPicPr>
          <p:blipFill>
            <a:blip r:embed="rId22" cstate="print"/>
            <a:stretch>
              <a:fillRect/>
            </a:stretch>
          </p:blipFill>
          <p:spPr>
            <a:xfrm>
              <a:off x="11201400" y="1845563"/>
              <a:ext cx="274320" cy="411479"/>
            </a:xfrm>
            <a:prstGeom prst="rect">
              <a:avLst/>
            </a:prstGeom>
          </p:spPr>
        </p:pic>
        <p:pic>
          <p:nvPicPr>
            <p:cNvPr id="31" name="object 31"/>
            <p:cNvPicPr/>
            <p:nvPr/>
          </p:nvPicPr>
          <p:blipFill>
            <a:blip r:embed="rId23" cstate="print"/>
            <a:stretch>
              <a:fillRect/>
            </a:stretch>
          </p:blipFill>
          <p:spPr>
            <a:xfrm>
              <a:off x="11751564" y="1845563"/>
              <a:ext cx="274320" cy="411479"/>
            </a:xfrm>
            <a:prstGeom prst="rect">
              <a:avLst/>
            </a:prstGeom>
          </p:spPr>
        </p:pic>
        <p:sp>
          <p:nvSpPr>
            <p:cNvPr id="32" name="object 32"/>
            <p:cNvSpPr/>
            <p:nvPr/>
          </p:nvSpPr>
          <p:spPr>
            <a:xfrm>
              <a:off x="6117335" y="2257044"/>
              <a:ext cx="6045835" cy="0"/>
            </a:xfrm>
            <a:custGeom>
              <a:avLst/>
              <a:gdLst/>
              <a:ahLst/>
              <a:cxnLst/>
              <a:rect l="l" t="t" r="r" b="b"/>
              <a:pathLst>
                <a:path w="6045834">
                  <a:moveTo>
                    <a:pt x="0" y="0"/>
                  </a:moveTo>
                  <a:lnTo>
                    <a:pt x="6045708" y="0"/>
                  </a:lnTo>
                </a:path>
              </a:pathLst>
            </a:custGeom>
            <a:ln w="12700">
              <a:solidFill>
                <a:srgbClr val="F1F1F1"/>
              </a:solidFill>
            </a:ln>
          </p:spPr>
          <p:txBody>
            <a:bodyPr wrap="square" lIns="0" tIns="0" rIns="0" bIns="0" rtlCol="0"/>
            <a:lstStyle/>
            <a:p>
              <a:endParaRPr/>
            </a:p>
          </p:txBody>
        </p:sp>
      </p:grpSp>
      <p:sp>
        <p:nvSpPr>
          <p:cNvPr id="33" name="object 33"/>
          <p:cNvSpPr txBox="1"/>
          <p:nvPr/>
        </p:nvSpPr>
        <p:spPr>
          <a:xfrm>
            <a:off x="6307328" y="810005"/>
            <a:ext cx="17018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7.7</a:t>
            </a:r>
            <a:endParaRPr sz="900">
              <a:latin typeface="Carlito"/>
              <a:cs typeface="Carlito"/>
            </a:endParaRPr>
          </a:p>
        </p:txBody>
      </p:sp>
      <p:sp>
        <p:nvSpPr>
          <p:cNvPr id="34" name="object 34"/>
          <p:cNvSpPr txBox="1"/>
          <p:nvPr/>
        </p:nvSpPr>
        <p:spPr>
          <a:xfrm>
            <a:off x="6625590" y="901446"/>
            <a:ext cx="634365" cy="162560"/>
          </a:xfrm>
          <a:prstGeom prst="rect">
            <a:avLst/>
          </a:prstGeom>
        </p:spPr>
        <p:txBody>
          <a:bodyPr vert="horz" wrap="square" lIns="0" tIns="12700" rIns="0" bIns="0" rtlCol="0">
            <a:spAutoFit/>
          </a:bodyPr>
          <a:lstStyle/>
          <a:p>
            <a:pPr marL="12700">
              <a:lnSpc>
                <a:spcPct val="100000"/>
              </a:lnSpc>
              <a:spcBef>
                <a:spcPts val="100"/>
              </a:spcBef>
            </a:pPr>
            <a:r>
              <a:rPr sz="900" spc="-10" dirty="0">
                <a:solidFill>
                  <a:srgbClr val="D9D9D9"/>
                </a:solidFill>
                <a:latin typeface="Carlito"/>
                <a:cs typeface="Carlito"/>
              </a:rPr>
              <a:t>7.633333333</a:t>
            </a:r>
            <a:endParaRPr sz="900">
              <a:latin typeface="Carlito"/>
              <a:cs typeface="Carlito"/>
            </a:endParaRPr>
          </a:p>
        </p:txBody>
      </p:sp>
      <p:sp>
        <p:nvSpPr>
          <p:cNvPr id="35" name="object 35"/>
          <p:cNvSpPr txBox="1"/>
          <p:nvPr/>
        </p:nvSpPr>
        <p:spPr>
          <a:xfrm>
            <a:off x="7406767" y="946784"/>
            <a:ext cx="17018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7.6</a:t>
            </a:r>
            <a:endParaRPr sz="900">
              <a:latin typeface="Carlito"/>
              <a:cs typeface="Carlito"/>
            </a:endParaRPr>
          </a:p>
        </p:txBody>
      </p:sp>
      <p:sp>
        <p:nvSpPr>
          <p:cNvPr id="36" name="object 36"/>
          <p:cNvSpPr txBox="1"/>
          <p:nvPr/>
        </p:nvSpPr>
        <p:spPr>
          <a:xfrm>
            <a:off x="7927593" y="1152271"/>
            <a:ext cx="228600" cy="162560"/>
          </a:xfrm>
          <a:prstGeom prst="rect">
            <a:avLst/>
          </a:prstGeom>
        </p:spPr>
        <p:txBody>
          <a:bodyPr vert="horz" wrap="square" lIns="0" tIns="12700" rIns="0" bIns="0" rtlCol="0">
            <a:spAutoFit/>
          </a:bodyPr>
          <a:lstStyle/>
          <a:p>
            <a:pPr marL="12700">
              <a:lnSpc>
                <a:spcPct val="100000"/>
              </a:lnSpc>
              <a:spcBef>
                <a:spcPts val="100"/>
              </a:spcBef>
            </a:pPr>
            <a:r>
              <a:rPr sz="900" spc="-20" dirty="0">
                <a:solidFill>
                  <a:srgbClr val="D9D9D9"/>
                </a:solidFill>
                <a:latin typeface="Carlito"/>
                <a:cs typeface="Carlito"/>
              </a:rPr>
              <a:t>7.45</a:t>
            </a:r>
            <a:endParaRPr sz="900">
              <a:latin typeface="Carlito"/>
              <a:cs typeface="Carlito"/>
            </a:endParaRPr>
          </a:p>
        </p:txBody>
      </p:sp>
      <p:sp>
        <p:nvSpPr>
          <p:cNvPr id="37" name="object 37"/>
          <p:cNvSpPr txBox="1"/>
          <p:nvPr/>
        </p:nvSpPr>
        <p:spPr>
          <a:xfrm>
            <a:off x="8506206" y="1357376"/>
            <a:ext cx="17018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7.3</a:t>
            </a:r>
            <a:endParaRPr sz="900">
              <a:latin typeface="Carlito"/>
              <a:cs typeface="Carlito"/>
            </a:endParaRPr>
          </a:p>
        </p:txBody>
      </p:sp>
      <p:sp>
        <p:nvSpPr>
          <p:cNvPr id="38" name="object 38"/>
          <p:cNvSpPr txBox="1"/>
          <p:nvPr/>
        </p:nvSpPr>
        <p:spPr>
          <a:xfrm>
            <a:off x="9055989" y="1494282"/>
            <a:ext cx="17018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7.2</a:t>
            </a:r>
            <a:endParaRPr sz="900">
              <a:latin typeface="Carlito"/>
              <a:cs typeface="Carlito"/>
            </a:endParaRPr>
          </a:p>
        </p:txBody>
      </p:sp>
      <p:sp>
        <p:nvSpPr>
          <p:cNvPr id="39" name="object 39"/>
          <p:cNvSpPr txBox="1"/>
          <p:nvPr/>
        </p:nvSpPr>
        <p:spPr>
          <a:xfrm>
            <a:off x="9605518" y="1494282"/>
            <a:ext cx="17018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7.2</a:t>
            </a:r>
            <a:endParaRPr sz="900">
              <a:latin typeface="Carlito"/>
              <a:cs typeface="Carlito"/>
            </a:endParaRPr>
          </a:p>
        </p:txBody>
      </p:sp>
      <p:sp>
        <p:nvSpPr>
          <p:cNvPr id="40" name="object 40"/>
          <p:cNvSpPr txBox="1"/>
          <p:nvPr/>
        </p:nvSpPr>
        <p:spPr>
          <a:xfrm>
            <a:off x="10155428" y="1494282"/>
            <a:ext cx="17018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7.2</a:t>
            </a:r>
            <a:endParaRPr sz="900">
              <a:latin typeface="Carlito"/>
              <a:cs typeface="Carlito"/>
            </a:endParaRPr>
          </a:p>
        </p:txBody>
      </p:sp>
      <p:sp>
        <p:nvSpPr>
          <p:cNvPr id="41" name="object 41"/>
          <p:cNvSpPr txBox="1"/>
          <p:nvPr/>
        </p:nvSpPr>
        <p:spPr>
          <a:xfrm>
            <a:off x="10473308" y="1585721"/>
            <a:ext cx="634365" cy="162560"/>
          </a:xfrm>
          <a:prstGeom prst="rect">
            <a:avLst/>
          </a:prstGeom>
        </p:spPr>
        <p:txBody>
          <a:bodyPr vert="horz" wrap="square" lIns="0" tIns="12700" rIns="0" bIns="0" rtlCol="0">
            <a:spAutoFit/>
          </a:bodyPr>
          <a:lstStyle/>
          <a:p>
            <a:pPr marL="12700">
              <a:lnSpc>
                <a:spcPct val="100000"/>
              </a:lnSpc>
              <a:spcBef>
                <a:spcPts val="100"/>
              </a:spcBef>
            </a:pPr>
            <a:r>
              <a:rPr sz="900" spc="-10" dirty="0">
                <a:solidFill>
                  <a:srgbClr val="D9D9D9"/>
                </a:solidFill>
                <a:latin typeface="Carlito"/>
                <a:cs typeface="Carlito"/>
              </a:rPr>
              <a:t>7.133333333</a:t>
            </a:r>
            <a:endParaRPr sz="900">
              <a:latin typeface="Carlito"/>
              <a:cs typeface="Carlito"/>
            </a:endParaRPr>
          </a:p>
        </p:txBody>
      </p:sp>
      <p:sp>
        <p:nvSpPr>
          <p:cNvPr id="42" name="object 42"/>
          <p:cNvSpPr txBox="1"/>
          <p:nvPr/>
        </p:nvSpPr>
        <p:spPr>
          <a:xfrm>
            <a:off x="11254485" y="1631060"/>
            <a:ext cx="17018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7.1</a:t>
            </a:r>
            <a:endParaRPr sz="900">
              <a:latin typeface="Carlito"/>
              <a:cs typeface="Carlito"/>
            </a:endParaRPr>
          </a:p>
        </p:txBody>
      </p:sp>
      <p:sp>
        <p:nvSpPr>
          <p:cNvPr id="43" name="object 43"/>
          <p:cNvSpPr txBox="1"/>
          <p:nvPr/>
        </p:nvSpPr>
        <p:spPr>
          <a:xfrm>
            <a:off x="11804395" y="1631060"/>
            <a:ext cx="17018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7.1</a:t>
            </a:r>
            <a:endParaRPr sz="900">
              <a:latin typeface="Carlito"/>
              <a:cs typeface="Carlito"/>
            </a:endParaRPr>
          </a:p>
        </p:txBody>
      </p:sp>
      <p:sp>
        <p:nvSpPr>
          <p:cNvPr id="44" name="object 44"/>
          <p:cNvSpPr txBox="1"/>
          <p:nvPr/>
        </p:nvSpPr>
        <p:spPr>
          <a:xfrm>
            <a:off x="5854700" y="793750"/>
            <a:ext cx="170180" cy="1531620"/>
          </a:xfrm>
          <a:prstGeom prst="rect">
            <a:avLst/>
          </a:prstGeom>
        </p:spPr>
        <p:txBody>
          <a:bodyPr vert="horz" wrap="square" lIns="0" tIns="12700" rIns="0" bIns="0" rtlCol="0">
            <a:spAutoFit/>
          </a:bodyPr>
          <a:lstStyle/>
          <a:p>
            <a:pPr marR="5080" algn="r">
              <a:lnSpc>
                <a:spcPts val="1080"/>
              </a:lnSpc>
              <a:spcBef>
                <a:spcPts val="100"/>
              </a:spcBef>
            </a:pPr>
            <a:r>
              <a:rPr sz="900" spc="-25" dirty="0">
                <a:solidFill>
                  <a:srgbClr val="D9D9D9"/>
                </a:solidFill>
                <a:latin typeface="Carlito"/>
                <a:cs typeface="Carlito"/>
              </a:rPr>
              <a:t>7.8</a:t>
            </a:r>
            <a:endParaRPr sz="900">
              <a:latin typeface="Carlito"/>
              <a:cs typeface="Carlito"/>
            </a:endParaRPr>
          </a:p>
          <a:p>
            <a:pPr marR="5080" algn="r">
              <a:lnSpc>
                <a:spcPts val="1080"/>
              </a:lnSpc>
            </a:pPr>
            <a:r>
              <a:rPr sz="900" spc="-25" dirty="0">
                <a:solidFill>
                  <a:srgbClr val="D9D9D9"/>
                </a:solidFill>
                <a:latin typeface="Carlito"/>
                <a:cs typeface="Carlito"/>
              </a:rPr>
              <a:t>7.7</a:t>
            </a:r>
            <a:endParaRPr sz="900">
              <a:latin typeface="Carlito"/>
              <a:cs typeface="Carlito"/>
            </a:endParaRPr>
          </a:p>
          <a:p>
            <a:pPr marR="5080" algn="r">
              <a:lnSpc>
                <a:spcPts val="1075"/>
              </a:lnSpc>
            </a:pPr>
            <a:r>
              <a:rPr sz="900" spc="-25" dirty="0">
                <a:solidFill>
                  <a:srgbClr val="D9D9D9"/>
                </a:solidFill>
                <a:latin typeface="Carlito"/>
                <a:cs typeface="Carlito"/>
              </a:rPr>
              <a:t>7.6</a:t>
            </a:r>
            <a:endParaRPr sz="900">
              <a:latin typeface="Carlito"/>
              <a:cs typeface="Carlito"/>
            </a:endParaRPr>
          </a:p>
          <a:p>
            <a:pPr marR="5080" algn="r">
              <a:lnSpc>
                <a:spcPts val="1075"/>
              </a:lnSpc>
            </a:pPr>
            <a:r>
              <a:rPr sz="900" spc="-25" dirty="0">
                <a:solidFill>
                  <a:srgbClr val="D9D9D9"/>
                </a:solidFill>
                <a:latin typeface="Carlito"/>
                <a:cs typeface="Carlito"/>
              </a:rPr>
              <a:t>7.5</a:t>
            </a:r>
            <a:endParaRPr sz="900">
              <a:latin typeface="Carlito"/>
              <a:cs typeface="Carlito"/>
            </a:endParaRPr>
          </a:p>
          <a:p>
            <a:pPr marR="5080" algn="r">
              <a:lnSpc>
                <a:spcPts val="1080"/>
              </a:lnSpc>
            </a:pPr>
            <a:r>
              <a:rPr sz="900" spc="-25" dirty="0">
                <a:solidFill>
                  <a:srgbClr val="D9D9D9"/>
                </a:solidFill>
                <a:latin typeface="Carlito"/>
                <a:cs typeface="Carlito"/>
              </a:rPr>
              <a:t>7.4</a:t>
            </a:r>
            <a:endParaRPr sz="900">
              <a:latin typeface="Carlito"/>
              <a:cs typeface="Carlito"/>
            </a:endParaRPr>
          </a:p>
          <a:p>
            <a:pPr marR="5080" algn="r">
              <a:lnSpc>
                <a:spcPts val="1080"/>
              </a:lnSpc>
            </a:pPr>
            <a:r>
              <a:rPr sz="900" spc="-25" dirty="0">
                <a:solidFill>
                  <a:srgbClr val="D9D9D9"/>
                </a:solidFill>
                <a:latin typeface="Carlito"/>
                <a:cs typeface="Carlito"/>
              </a:rPr>
              <a:t>7.3</a:t>
            </a:r>
            <a:endParaRPr sz="900">
              <a:latin typeface="Carlito"/>
              <a:cs typeface="Carlito"/>
            </a:endParaRPr>
          </a:p>
          <a:p>
            <a:pPr marR="5080" algn="r">
              <a:lnSpc>
                <a:spcPts val="1080"/>
              </a:lnSpc>
            </a:pPr>
            <a:r>
              <a:rPr sz="900" spc="-25" dirty="0">
                <a:solidFill>
                  <a:srgbClr val="D9D9D9"/>
                </a:solidFill>
                <a:latin typeface="Carlito"/>
                <a:cs typeface="Carlito"/>
              </a:rPr>
              <a:t>7.2</a:t>
            </a:r>
            <a:endParaRPr sz="900">
              <a:latin typeface="Carlito"/>
              <a:cs typeface="Carlito"/>
            </a:endParaRPr>
          </a:p>
          <a:p>
            <a:pPr marR="5080" algn="r">
              <a:lnSpc>
                <a:spcPts val="1075"/>
              </a:lnSpc>
            </a:pPr>
            <a:r>
              <a:rPr sz="900" spc="-25" dirty="0">
                <a:solidFill>
                  <a:srgbClr val="D9D9D9"/>
                </a:solidFill>
                <a:latin typeface="Carlito"/>
                <a:cs typeface="Carlito"/>
              </a:rPr>
              <a:t>7.1</a:t>
            </a:r>
            <a:endParaRPr sz="900">
              <a:latin typeface="Carlito"/>
              <a:cs typeface="Carlito"/>
            </a:endParaRPr>
          </a:p>
          <a:p>
            <a:pPr marR="5080" algn="r">
              <a:lnSpc>
                <a:spcPts val="1075"/>
              </a:lnSpc>
            </a:pPr>
            <a:r>
              <a:rPr sz="900" spc="-50" dirty="0">
                <a:solidFill>
                  <a:srgbClr val="D9D9D9"/>
                </a:solidFill>
                <a:latin typeface="Carlito"/>
                <a:cs typeface="Carlito"/>
              </a:rPr>
              <a:t>7</a:t>
            </a:r>
            <a:endParaRPr sz="900">
              <a:latin typeface="Carlito"/>
              <a:cs typeface="Carlito"/>
            </a:endParaRPr>
          </a:p>
          <a:p>
            <a:pPr marR="5080" algn="r">
              <a:lnSpc>
                <a:spcPts val="1080"/>
              </a:lnSpc>
            </a:pPr>
            <a:r>
              <a:rPr sz="900" spc="-25" dirty="0">
                <a:solidFill>
                  <a:srgbClr val="D9D9D9"/>
                </a:solidFill>
                <a:latin typeface="Carlito"/>
                <a:cs typeface="Carlito"/>
              </a:rPr>
              <a:t>6.9</a:t>
            </a:r>
            <a:endParaRPr sz="900">
              <a:latin typeface="Carlito"/>
              <a:cs typeface="Carlito"/>
            </a:endParaRPr>
          </a:p>
          <a:p>
            <a:pPr marR="5080" algn="r">
              <a:lnSpc>
                <a:spcPts val="1080"/>
              </a:lnSpc>
            </a:pPr>
            <a:r>
              <a:rPr sz="900" spc="-25" dirty="0">
                <a:solidFill>
                  <a:srgbClr val="D9D9D9"/>
                </a:solidFill>
                <a:latin typeface="Carlito"/>
                <a:cs typeface="Carlito"/>
              </a:rPr>
              <a:t>6.8</a:t>
            </a:r>
            <a:endParaRPr sz="900">
              <a:latin typeface="Carlito"/>
              <a:cs typeface="Carlito"/>
            </a:endParaRPr>
          </a:p>
        </p:txBody>
      </p:sp>
      <p:grpSp>
        <p:nvGrpSpPr>
          <p:cNvPr id="45" name="object 45"/>
          <p:cNvGrpSpPr/>
          <p:nvPr/>
        </p:nvGrpSpPr>
        <p:grpSpPr>
          <a:xfrm>
            <a:off x="6105016" y="431304"/>
            <a:ext cx="5803265" cy="2958465"/>
            <a:chOff x="6105016" y="431304"/>
            <a:chExt cx="5803265" cy="2958465"/>
          </a:xfrm>
        </p:grpSpPr>
        <p:pic>
          <p:nvPicPr>
            <p:cNvPr id="46" name="object 46"/>
            <p:cNvPicPr/>
            <p:nvPr/>
          </p:nvPicPr>
          <p:blipFill>
            <a:blip r:embed="rId24" cstate="print"/>
            <a:stretch>
              <a:fillRect/>
            </a:stretch>
          </p:blipFill>
          <p:spPr>
            <a:xfrm>
              <a:off x="6105016" y="2376423"/>
              <a:ext cx="289687" cy="293370"/>
            </a:xfrm>
            <a:prstGeom prst="rect">
              <a:avLst/>
            </a:prstGeom>
          </p:spPr>
        </p:pic>
        <p:pic>
          <p:nvPicPr>
            <p:cNvPr id="47" name="object 47"/>
            <p:cNvPicPr/>
            <p:nvPr/>
          </p:nvPicPr>
          <p:blipFill>
            <a:blip r:embed="rId25" cstate="print"/>
            <a:stretch>
              <a:fillRect/>
            </a:stretch>
          </p:blipFill>
          <p:spPr>
            <a:xfrm>
              <a:off x="6519132" y="2381123"/>
              <a:ext cx="443134" cy="424179"/>
            </a:xfrm>
            <a:prstGeom prst="rect">
              <a:avLst/>
            </a:prstGeom>
          </p:spPr>
        </p:pic>
        <p:pic>
          <p:nvPicPr>
            <p:cNvPr id="48" name="object 48"/>
            <p:cNvPicPr/>
            <p:nvPr/>
          </p:nvPicPr>
          <p:blipFill>
            <a:blip r:embed="rId26" cstate="print"/>
            <a:stretch>
              <a:fillRect/>
            </a:stretch>
          </p:blipFill>
          <p:spPr>
            <a:xfrm>
              <a:off x="7149972" y="2371470"/>
              <a:ext cx="362711" cy="369570"/>
            </a:xfrm>
            <a:prstGeom prst="rect">
              <a:avLst/>
            </a:prstGeom>
          </p:spPr>
        </p:pic>
        <p:pic>
          <p:nvPicPr>
            <p:cNvPr id="49" name="object 49"/>
            <p:cNvPicPr/>
            <p:nvPr/>
          </p:nvPicPr>
          <p:blipFill>
            <a:blip r:embed="rId27" cstate="print"/>
            <a:stretch>
              <a:fillRect/>
            </a:stretch>
          </p:blipFill>
          <p:spPr>
            <a:xfrm>
              <a:off x="7689722" y="2351785"/>
              <a:ext cx="3112770" cy="1037971"/>
            </a:xfrm>
            <a:prstGeom prst="rect">
              <a:avLst/>
            </a:prstGeom>
          </p:spPr>
        </p:pic>
        <p:pic>
          <p:nvPicPr>
            <p:cNvPr id="50" name="object 50"/>
            <p:cNvPicPr/>
            <p:nvPr/>
          </p:nvPicPr>
          <p:blipFill>
            <a:blip r:embed="rId28" cstate="print"/>
            <a:stretch>
              <a:fillRect/>
            </a:stretch>
          </p:blipFill>
          <p:spPr>
            <a:xfrm>
              <a:off x="10948034" y="2359405"/>
              <a:ext cx="960120" cy="632460"/>
            </a:xfrm>
            <a:prstGeom prst="rect">
              <a:avLst/>
            </a:prstGeom>
          </p:spPr>
        </p:pic>
        <p:pic>
          <p:nvPicPr>
            <p:cNvPr id="51" name="object 51"/>
            <p:cNvPicPr/>
            <p:nvPr/>
          </p:nvPicPr>
          <p:blipFill>
            <a:blip r:embed="rId29" cstate="print"/>
            <a:stretch>
              <a:fillRect/>
            </a:stretch>
          </p:blipFill>
          <p:spPr>
            <a:xfrm>
              <a:off x="6749795" y="431304"/>
              <a:ext cx="4584954" cy="447281"/>
            </a:xfrm>
            <a:prstGeom prst="rect">
              <a:avLst/>
            </a:prstGeom>
          </p:spPr>
        </p:pic>
      </p:grpSp>
      <p:sp>
        <p:nvSpPr>
          <p:cNvPr id="52" name="object 52"/>
          <p:cNvSpPr txBox="1"/>
          <p:nvPr/>
        </p:nvSpPr>
        <p:spPr>
          <a:xfrm>
            <a:off x="6847331" y="477012"/>
            <a:ext cx="4392295" cy="271780"/>
          </a:xfrm>
          <a:prstGeom prst="rect">
            <a:avLst/>
          </a:prstGeom>
          <a:ln w="9525">
            <a:solidFill>
              <a:srgbClr val="EC7C30"/>
            </a:solidFill>
          </a:ln>
        </p:spPr>
        <p:txBody>
          <a:bodyPr vert="horz" wrap="square" lIns="0" tIns="6350" rIns="0" bIns="0" rtlCol="0">
            <a:spAutoFit/>
          </a:bodyPr>
          <a:lstStyle/>
          <a:p>
            <a:pPr marL="40005">
              <a:lnSpc>
                <a:spcPct val="100000"/>
              </a:lnSpc>
              <a:spcBef>
                <a:spcPts val="50"/>
              </a:spcBef>
            </a:pPr>
            <a:r>
              <a:rPr sz="1600" b="1" dirty="0">
                <a:solidFill>
                  <a:srgbClr val="F1F1F1"/>
                </a:solidFill>
                <a:latin typeface="Times New Roman"/>
                <a:cs typeface="Times New Roman"/>
              </a:rPr>
              <a:t>Top</a:t>
            </a:r>
            <a:r>
              <a:rPr sz="1600" b="1" spc="220" dirty="0">
                <a:solidFill>
                  <a:srgbClr val="F1F1F1"/>
                </a:solidFill>
                <a:latin typeface="Times New Roman"/>
                <a:cs typeface="Times New Roman"/>
              </a:rPr>
              <a:t> </a:t>
            </a:r>
            <a:r>
              <a:rPr sz="1600" b="1" dirty="0">
                <a:solidFill>
                  <a:srgbClr val="F1F1F1"/>
                </a:solidFill>
                <a:latin typeface="Times New Roman"/>
                <a:cs typeface="Times New Roman"/>
              </a:rPr>
              <a:t>10</a:t>
            </a:r>
            <a:r>
              <a:rPr sz="1600" b="1" spc="130" dirty="0">
                <a:solidFill>
                  <a:srgbClr val="F1F1F1"/>
                </a:solidFill>
                <a:latin typeface="Times New Roman"/>
                <a:cs typeface="Times New Roman"/>
              </a:rPr>
              <a:t> </a:t>
            </a:r>
            <a:r>
              <a:rPr sz="1600" b="1" spc="55" dirty="0">
                <a:solidFill>
                  <a:srgbClr val="F1F1F1"/>
                </a:solidFill>
                <a:latin typeface="Times New Roman"/>
                <a:cs typeface="Times New Roman"/>
              </a:rPr>
              <a:t>Average</a:t>
            </a:r>
            <a:r>
              <a:rPr sz="1600" b="1" spc="250" dirty="0">
                <a:solidFill>
                  <a:srgbClr val="F1F1F1"/>
                </a:solidFill>
                <a:latin typeface="Times New Roman"/>
                <a:cs typeface="Times New Roman"/>
              </a:rPr>
              <a:t> </a:t>
            </a:r>
            <a:r>
              <a:rPr sz="1600" b="1" spc="65" dirty="0">
                <a:solidFill>
                  <a:srgbClr val="F1F1F1"/>
                </a:solidFill>
                <a:latin typeface="Times New Roman"/>
                <a:cs typeface="Times New Roman"/>
              </a:rPr>
              <a:t>IMDB</a:t>
            </a:r>
            <a:r>
              <a:rPr sz="1600" b="1" spc="235" dirty="0">
                <a:solidFill>
                  <a:srgbClr val="F1F1F1"/>
                </a:solidFill>
                <a:latin typeface="Times New Roman"/>
                <a:cs typeface="Times New Roman"/>
              </a:rPr>
              <a:t> </a:t>
            </a:r>
            <a:r>
              <a:rPr sz="1600" b="1" spc="65" dirty="0">
                <a:solidFill>
                  <a:srgbClr val="F1F1F1"/>
                </a:solidFill>
                <a:latin typeface="Times New Roman"/>
                <a:cs typeface="Times New Roman"/>
              </a:rPr>
              <a:t>Score</a:t>
            </a:r>
            <a:r>
              <a:rPr sz="1600" b="1" spc="250" dirty="0">
                <a:solidFill>
                  <a:srgbClr val="F1F1F1"/>
                </a:solidFill>
                <a:latin typeface="Times New Roman"/>
                <a:cs typeface="Times New Roman"/>
              </a:rPr>
              <a:t> </a:t>
            </a:r>
            <a:r>
              <a:rPr sz="1600" b="1" spc="50" dirty="0">
                <a:solidFill>
                  <a:srgbClr val="F1F1F1"/>
                </a:solidFill>
                <a:latin typeface="Times New Roman"/>
                <a:cs typeface="Times New Roman"/>
              </a:rPr>
              <a:t>for</a:t>
            </a:r>
            <a:r>
              <a:rPr sz="1600" b="1" spc="195" dirty="0">
                <a:solidFill>
                  <a:srgbClr val="F1F1F1"/>
                </a:solidFill>
                <a:latin typeface="Times New Roman"/>
                <a:cs typeface="Times New Roman"/>
              </a:rPr>
              <a:t> </a:t>
            </a:r>
            <a:r>
              <a:rPr sz="1600" b="1" spc="60" dirty="0">
                <a:solidFill>
                  <a:srgbClr val="F1F1F1"/>
                </a:solidFill>
                <a:latin typeface="Times New Roman"/>
                <a:cs typeface="Times New Roman"/>
              </a:rPr>
              <a:t>each</a:t>
            </a:r>
            <a:r>
              <a:rPr sz="1600" b="1" spc="235" dirty="0">
                <a:solidFill>
                  <a:srgbClr val="F1F1F1"/>
                </a:solidFill>
                <a:latin typeface="Times New Roman"/>
                <a:cs typeface="Times New Roman"/>
              </a:rPr>
              <a:t> </a:t>
            </a:r>
            <a:r>
              <a:rPr sz="1600" b="1" spc="50" dirty="0">
                <a:solidFill>
                  <a:srgbClr val="F1F1F1"/>
                </a:solidFill>
                <a:latin typeface="Times New Roman"/>
                <a:cs typeface="Times New Roman"/>
              </a:rPr>
              <a:t>Genre</a:t>
            </a:r>
            <a:endParaRPr sz="1600">
              <a:latin typeface="Times New Roman"/>
              <a:cs typeface="Times New Roman"/>
            </a:endParaRPr>
          </a:p>
        </p:txBody>
      </p:sp>
      <p:grpSp>
        <p:nvGrpSpPr>
          <p:cNvPr id="53" name="object 53"/>
          <p:cNvGrpSpPr/>
          <p:nvPr/>
        </p:nvGrpSpPr>
        <p:grpSpPr>
          <a:xfrm>
            <a:off x="5771641" y="388874"/>
            <a:ext cx="6433185" cy="5251450"/>
            <a:chOff x="5771641" y="388874"/>
            <a:chExt cx="6433185" cy="5251450"/>
          </a:xfrm>
        </p:grpSpPr>
        <p:sp>
          <p:nvSpPr>
            <p:cNvPr id="54" name="object 54"/>
            <p:cNvSpPr/>
            <p:nvPr/>
          </p:nvSpPr>
          <p:spPr>
            <a:xfrm>
              <a:off x="5784341" y="401574"/>
              <a:ext cx="6407785" cy="3108960"/>
            </a:xfrm>
            <a:custGeom>
              <a:avLst/>
              <a:gdLst/>
              <a:ahLst/>
              <a:cxnLst/>
              <a:rect l="l" t="t" r="r" b="b"/>
              <a:pathLst>
                <a:path w="6407784" h="3108960">
                  <a:moveTo>
                    <a:pt x="0" y="3108960"/>
                  </a:moveTo>
                  <a:lnTo>
                    <a:pt x="6407657" y="3108960"/>
                  </a:lnTo>
                </a:path>
                <a:path w="6407784" h="3108960">
                  <a:moveTo>
                    <a:pt x="6407657" y="0"/>
                  </a:moveTo>
                  <a:lnTo>
                    <a:pt x="0" y="0"/>
                  </a:lnTo>
                  <a:lnTo>
                    <a:pt x="0" y="3108960"/>
                  </a:lnTo>
                </a:path>
              </a:pathLst>
            </a:custGeom>
            <a:ln w="25400">
              <a:solidFill>
                <a:srgbClr val="EC7C30"/>
              </a:solidFill>
            </a:ln>
          </p:spPr>
          <p:txBody>
            <a:bodyPr wrap="square" lIns="0" tIns="0" rIns="0" bIns="0" rtlCol="0"/>
            <a:lstStyle/>
            <a:p>
              <a:endParaRPr/>
            </a:p>
          </p:txBody>
        </p:sp>
        <p:pic>
          <p:nvPicPr>
            <p:cNvPr id="55" name="object 55"/>
            <p:cNvPicPr/>
            <p:nvPr/>
          </p:nvPicPr>
          <p:blipFill>
            <a:blip r:embed="rId30" cstate="print"/>
            <a:stretch>
              <a:fillRect/>
            </a:stretch>
          </p:blipFill>
          <p:spPr>
            <a:xfrm>
              <a:off x="6204203" y="4215383"/>
              <a:ext cx="388620" cy="1424940"/>
            </a:xfrm>
            <a:prstGeom prst="rect">
              <a:avLst/>
            </a:prstGeom>
          </p:spPr>
        </p:pic>
        <p:pic>
          <p:nvPicPr>
            <p:cNvPr id="56" name="object 56"/>
            <p:cNvPicPr/>
            <p:nvPr/>
          </p:nvPicPr>
          <p:blipFill>
            <a:blip r:embed="rId30" cstate="print"/>
            <a:stretch>
              <a:fillRect/>
            </a:stretch>
          </p:blipFill>
          <p:spPr>
            <a:xfrm>
              <a:off x="6751319" y="4215383"/>
              <a:ext cx="388620" cy="1424940"/>
            </a:xfrm>
            <a:prstGeom prst="rect">
              <a:avLst/>
            </a:prstGeom>
          </p:spPr>
        </p:pic>
        <p:pic>
          <p:nvPicPr>
            <p:cNvPr id="57" name="object 57"/>
            <p:cNvPicPr/>
            <p:nvPr/>
          </p:nvPicPr>
          <p:blipFill>
            <a:blip r:embed="rId31" cstate="print"/>
            <a:stretch>
              <a:fillRect/>
            </a:stretch>
          </p:blipFill>
          <p:spPr>
            <a:xfrm>
              <a:off x="7298435" y="4224527"/>
              <a:ext cx="387108" cy="1415796"/>
            </a:xfrm>
            <a:prstGeom prst="rect">
              <a:avLst/>
            </a:prstGeom>
          </p:spPr>
        </p:pic>
        <p:pic>
          <p:nvPicPr>
            <p:cNvPr id="58" name="object 58"/>
            <p:cNvPicPr/>
            <p:nvPr/>
          </p:nvPicPr>
          <p:blipFill>
            <a:blip r:embed="rId32" cstate="print"/>
            <a:stretch>
              <a:fillRect/>
            </a:stretch>
          </p:blipFill>
          <p:spPr>
            <a:xfrm>
              <a:off x="7845551" y="4247400"/>
              <a:ext cx="387108" cy="1392923"/>
            </a:xfrm>
            <a:prstGeom prst="rect">
              <a:avLst/>
            </a:prstGeom>
          </p:spPr>
        </p:pic>
        <p:pic>
          <p:nvPicPr>
            <p:cNvPr id="59" name="object 59"/>
            <p:cNvPicPr/>
            <p:nvPr/>
          </p:nvPicPr>
          <p:blipFill>
            <a:blip r:embed="rId33" cstate="print"/>
            <a:stretch>
              <a:fillRect/>
            </a:stretch>
          </p:blipFill>
          <p:spPr>
            <a:xfrm>
              <a:off x="8392667" y="4261103"/>
              <a:ext cx="387108" cy="1379220"/>
            </a:xfrm>
            <a:prstGeom prst="rect">
              <a:avLst/>
            </a:prstGeom>
          </p:spPr>
        </p:pic>
        <p:pic>
          <p:nvPicPr>
            <p:cNvPr id="60" name="object 60"/>
            <p:cNvPicPr/>
            <p:nvPr/>
          </p:nvPicPr>
          <p:blipFill>
            <a:blip r:embed="rId34" cstate="print"/>
            <a:stretch>
              <a:fillRect/>
            </a:stretch>
          </p:blipFill>
          <p:spPr>
            <a:xfrm>
              <a:off x="8939783" y="4279391"/>
              <a:ext cx="387108" cy="1360932"/>
            </a:xfrm>
            <a:prstGeom prst="rect">
              <a:avLst/>
            </a:prstGeom>
          </p:spPr>
        </p:pic>
        <p:pic>
          <p:nvPicPr>
            <p:cNvPr id="61" name="object 61"/>
            <p:cNvPicPr/>
            <p:nvPr/>
          </p:nvPicPr>
          <p:blipFill>
            <a:blip r:embed="rId35" cstate="print"/>
            <a:stretch>
              <a:fillRect/>
            </a:stretch>
          </p:blipFill>
          <p:spPr>
            <a:xfrm>
              <a:off x="9486900" y="4297679"/>
              <a:ext cx="387108" cy="1342644"/>
            </a:xfrm>
            <a:prstGeom prst="rect">
              <a:avLst/>
            </a:prstGeom>
          </p:spPr>
        </p:pic>
        <p:pic>
          <p:nvPicPr>
            <p:cNvPr id="62" name="object 62"/>
            <p:cNvPicPr/>
            <p:nvPr/>
          </p:nvPicPr>
          <p:blipFill>
            <a:blip r:embed="rId36" cstate="print"/>
            <a:stretch>
              <a:fillRect/>
            </a:stretch>
          </p:blipFill>
          <p:spPr>
            <a:xfrm>
              <a:off x="10034015" y="4445508"/>
              <a:ext cx="387108" cy="1194816"/>
            </a:xfrm>
            <a:prstGeom prst="rect">
              <a:avLst/>
            </a:prstGeom>
          </p:spPr>
        </p:pic>
        <p:pic>
          <p:nvPicPr>
            <p:cNvPr id="63" name="object 63"/>
            <p:cNvPicPr/>
            <p:nvPr/>
          </p:nvPicPr>
          <p:blipFill>
            <a:blip r:embed="rId37" cstate="print"/>
            <a:stretch>
              <a:fillRect/>
            </a:stretch>
          </p:blipFill>
          <p:spPr>
            <a:xfrm>
              <a:off x="10579607" y="4454652"/>
              <a:ext cx="388620" cy="1185672"/>
            </a:xfrm>
            <a:prstGeom prst="rect">
              <a:avLst/>
            </a:prstGeom>
          </p:spPr>
        </p:pic>
        <p:pic>
          <p:nvPicPr>
            <p:cNvPr id="64" name="object 64"/>
            <p:cNvPicPr/>
            <p:nvPr/>
          </p:nvPicPr>
          <p:blipFill>
            <a:blip r:embed="rId38" cstate="print"/>
            <a:stretch>
              <a:fillRect/>
            </a:stretch>
          </p:blipFill>
          <p:spPr>
            <a:xfrm>
              <a:off x="11126723" y="4463795"/>
              <a:ext cx="388620" cy="1176528"/>
            </a:xfrm>
            <a:prstGeom prst="rect">
              <a:avLst/>
            </a:prstGeom>
          </p:spPr>
        </p:pic>
        <p:pic>
          <p:nvPicPr>
            <p:cNvPr id="65" name="object 65"/>
            <p:cNvPicPr/>
            <p:nvPr/>
          </p:nvPicPr>
          <p:blipFill>
            <a:blip r:embed="rId38" cstate="print"/>
            <a:stretch>
              <a:fillRect/>
            </a:stretch>
          </p:blipFill>
          <p:spPr>
            <a:xfrm>
              <a:off x="11673839" y="4463795"/>
              <a:ext cx="388620" cy="1176528"/>
            </a:xfrm>
            <a:prstGeom prst="rect">
              <a:avLst/>
            </a:prstGeom>
          </p:spPr>
        </p:pic>
        <p:pic>
          <p:nvPicPr>
            <p:cNvPr id="66" name="object 66"/>
            <p:cNvPicPr/>
            <p:nvPr/>
          </p:nvPicPr>
          <p:blipFill>
            <a:blip r:embed="rId39" cstate="print"/>
            <a:stretch>
              <a:fillRect/>
            </a:stretch>
          </p:blipFill>
          <p:spPr>
            <a:xfrm>
              <a:off x="6263639" y="4255008"/>
              <a:ext cx="274319" cy="1376171"/>
            </a:xfrm>
            <a:prstGeom prst="rect">
              <a:avLst/>
            </a:prstGeom>
          </p:spPr>
        </p:pic>
        <p:pic>
          <p:nvPicPr>
            <p:cNvPr id="67" name="object 67"/>
            <p:cNvPicPr/>
            <p:nvPr/>
          </p:nvPicPr>
          <p:blipFill>
            <a:blip r:embed="rId39" cstate="print"/>
            <a:stretch>
              <a:fillRect/>
            </a:stretch>
          </p:blipFill>
          <p:spPr>
            <a:xfrm>
              <a:off x="6810755" y="4255008"/>
              <a:ext cx="274320" cy="1376171"/>
            </a:xfrm>
            <a:prstGeom prst="rect">
              <a:avLst/>
            </a:prstGeom>
          </p:spPr>
        </p:pic>
        <p:pic>
          <p:nvPicPr>
            <p:cNvPr id="68" name="object 68"/>
            <p:cNvPicPr/>
            <p:nvPr/>
          </p:nvPicPr>
          <p:blipFill>
            <a:blip r:embed="rId40" cstate="print"/>
            <a:stretch>
              <a:fillRect/>
            </a:stretch>
          </p:blipFill>
          <p:spPr>
            <a:xfrm>
              <a:off x="7357871" y="4264152"/>
              <a:ext cx="272796" cy="1367028"/>
            </a:xfrm>
            <a:prstGeom prst="rect">
              <a:avLst/>
            </a:prstGeom>
          </p:spPr>
        </p:pic>
        <p:pic>
          <p:nvPicPr>
            <p:cNvPr id="69" name="object 69"/>
            <p:cNvPicPr/>
            <p:nvPr/>
          </p:nvPicPr>
          <p:blipFill>
            <a:blip r:embed="rId41" cstate="print"/>
            <a:stretch>
              <a:fillRect/>
            </a:stretch>
          </p:blipFill>
          <p:spPr>
            <a:xfrm>
              <a:off x="7904987" y="4287012"/>
              <a:ext cx="272796" cy="1344168"/>
            </a:xfrm>
            <a:prstGeom prst="rect">
              <a:avLst/>
            </a:prstGeom>
          </p:spPr>
        </p:pic>
        <p:pic>
          <p:nvPicPr>
            <p:cNvPr id="70" name="object 70"/>
            <p:cNvPicPr/>
            <p:nvPr/>
          </p:nvPicPr>
          <p:blipFill>
            <a:blip r:embed="rId42" cstate="print"/>
            <a:stretch>
              <a:fillRect/>
            </a:stretch>
          </p:blipFill>
          <p:spPr>
            <a:xfrm>
              <a:off x="8452103" y="4300727"/>
              <a:ext cx="272796" cy="1330452"/>
            </a:xfrm>
            <a:prstGeom prst="rect">
              <a:avLst/>
            </a:prstGeom>
          </p:spPr>
        </p:pic>
        <p:pic>
          <p:nvPicPr>
            <p:cNvPr id="71" name="object 71"/>
            <p:cNvPicPr/>
            <p:nvPr/>
          </p:nvPicPr>
          <p:blipFill>
            <a:blip r:embed="rId43" cstate="print"/>
            <a:stretch>
              <a:fillRect/>
            </a:stretch>
          </p:blipFill>
          <p:spPr>
            <a:xfrm>
              <a:off x="8999219" y="4319015"/>
              <a:ext cx="272796" cy="1312164"/>
            </a:xfrm>
            <a:prstGeom prst="rect">
              <a:avLst/>
            </a:prstGeom>
          </p:spPr>
        </p:pic>
        <p:pic>
          <p:nvPicPr>
            <p:cNvPr id="72" name="object 72"/>
            <p:cNvPicPr/>
            <p:nvPr/>
          </p:nvPicPr>
          <p:blipFill>
            <a:blip r:embed="rId44" cstate="print"/>
            <a:stretch>
              <a:fillRect/>
            </a:stretch>
          </p:blipFill>
          <p:spPr>
            <a:xfrm>
              <a:off x="9546335" y="4337303"/>
              <a:ext cx="272796" cy="1293876"/>
            </a:xfrm>
            <a:prstGeom prst="rect">
              <a:avLst/>
            </a:prstGeom>
          </p:spPr>
        </p:pic>
        <p:pic>
          <p:nvPicPr>
            <p:cNvPr id="73" name="object 73"/>
            <p:cNvPicPr/>
            <p:nvPr/>
          </p:nvPicPr>
          <p:blipFill>
            <a:blip r:embed="rId45" cstate="print"/>
            <a:stretch>
              <a:fillRect/>
            </a:stretch>
          </p:blipFill>
          <p:spPr>
            <a:xfrm>
              <a:off x="10093451" y="4485132"/>
              <a:ext cx="272796" cy="1146047"/>
            </a:xfrm>
            <a:prstGeom prst="rect">
              <a:avLst/>
            </a:prstGeom>
          </p:spPr>
        </p:pic>
        <p:pic>
          <p:nvPicPr>
            <p:cNvPr id="74" name="object 74"/>
            <p:cNvPicPr/>
            <p:nvPr/>
          </p:nvPicPr>
          <p:blipFill>
            <a:blip r:embed="rId46" cstate="print"/>
            <a:stretch>
              <a:fillRect/>
            </a:stretch>
          </p:blipFill>
          <p:spPr>
            <a:xfrm>
              <a:off x="10639044" y="4494276"/>
              <a:ext cx="274320" cy="1136904"/>
            </a:xfrm>
            <a:prstGeom prst="rect">
              <a:avLst/>
            </a:prstGeom>
          </p:spPr>
        </p:pic>
        <p:pic>
          <p:nvPicPr>
            <p:cNvPr id="75" name="object 75"/>
            <p:cNvPicPr/>
            <p:nvPr/>
          </p:nvPicPr>
          <p:blipFill>
            <a:blip r:embed="rId47" cstate="print"/>
            <a:stretch>
              <a:fillRect/>
            </a:stretch>
          </p:blipFill>
          <p:spPr>
            <a:xfrm>
              <a:off x="11733276" y="4503420"/>
              <a:ext cx="274320" cy="1127759"/>
            </a:xfrm>
            <a:prstGeom prst="rect">
              <a:avLst/>
            </a:prstGeom>
          </p:spPr>
        </p:pic>
        <p:pic>
          <p:nvPicPr>
            <p:cNvPr id="76" name="object 76"/>
            <p:cNvPicPr/>
            <p:nvPr/>
          </p:nvPicPr>
          <p:blipFill>
            <a:blip r:embed="rId47" cstate="print"/>
            <a:stretch>
              <a:fillRect/>
            </a:stretch>
          </p:blipFill>
          <p:spPr>
            <a:xfrm>
              <a:off x="11186159" y="4503420"/>
              <a:ext cx="274320" cy="1127759"/>
            </a:xfrm>
            <a:prstGeom prst="rect">
              <a:avLst/>
            </a:prstGeom>
          </p:spPr>
        </p:pic>
        <p:sp>
          <p:nvSpPr>
            <p:cNvPr id="77" name="object 77"/>
            <p:cNvSpPr/>
            <p:nvPr/>
          </p:nvSpPr>
          <p:spPr>
            <a:xfrm>
              <a:off x="6126479" y="5631179"/>
              <a:ext cx="6017260" cy="0"/>
            </a:xfrm>
            <a:custGeom>
              <a:avLst/>
              <a:gdLst/>
              <a:ahLst/>
              <a:cxnLst/>
              <a:rect l="l" t="t" r="r" b="b"/>
              <a:pathLst>
                <a:path w="6017259">
                  <a:moveTo>
                    <a:pt x="0" y="0"/>
                  </a:moveTo>
                  <a:lnTo>
                    <a:pt x="6016752" y="0"/>
                  </a:lnTo>
                </a:path>
              </a:pathLst>
            </a:custGeom>
            <a:ln w="12700">
              <a:solidFill>
                <a:srgbClr val="F1F1F1"/>
              </a:solidFill>
            </a:ln>
          </p:spPr>
          <p:txBody>
            <a:bodyPr wrap="square" lIns="0" tIns="0" rIns="0" bIns="0" rtlCol="0"/>
            <a:lstStyle/>
            <a:p>
              <a:endParaRPr/>
            </a:p>
          </p:txBody>
        </p:sp>
      </p:grpSp>
      <p:sp>
        <p:nvSpPr>
          <p:cNvPr id="78" name="object 78"/>
          <p:cNvSpPr txBox="1"/>
          <p:nvPr/>
        </p:nvSpPr>
        <p:spPr>
          <a:xfrm>
            <a:off x="820013" y="4021582"/>
            <a:ext cx="4195445" cy="391160"/>
          </a:xfrm>
          <a:prstGeom prst="rect">
            <a:avLst/>
          </a:prstGeom>
        </p:spPr>
        <p:txBody>
          <a:bodyPr vert="horz" wrap="square" lIns="0" tIns="12700" rIns="0" bIns="0" rtlCol="0">
            <a:spAutoFit/>
          </a:bodyPr>
          <a:lstStyle/>
          <a:p>
            <a:pPr marL="354965" indent="-342265">
              <a:lnSpc>
                <a:spcPct val="100000"/>
              </a:lnSpc>
              <a:spcBef>
                <a:spcPts val="100"/>
              </a:spcBef>
              <a:buFont typeface="Wingdings"/>
              <a:buChar char=""/>
              <a:tabLst>
                <a:tab pos="354965" algn="l"/>
              </a:tabLst>
            </a:pPr>
            <a:r>
              <a:rPr sz="2400" dirty="0">
                <a:solidFill>
                  <a:srgbClr val="EF525A"/>
                </a:solidFill>
                <a:latin typeface="Times New Roman"/>
                <a:cs typeface="Times New Roman"/>
              </a:rPr>
              <a:t>Which</a:t>
            </a:r>
            <a:r>
              <a:rPr sz="2400" spc="15" dirty="0">
                <a:solidFill>
                  <a:srgbClr val="EF525A"/>
                </a:solidFill>
                <a:latin typeface="Times New Roman"/>
                <a:cs typeface="Times New Roman"/>
              </a:rPr>
              <a:t> </a:t>
            </a:r>
            <a:r>
              <a:rPr sz="2400" dirty="0">
                <a:solidFill>
                  <a:srgbClr val="EF525A"/>
                </a:solidFill>
                <a:latin typeface="Arial"/>
                <a:cs typeface="Arial"/>
              </a:rPr>
              <a:t>genre</a:t>
            </a:r>
            <a:r>
              <a:rPr sz="2400" spc="-30" dirty="0">
                <a:solidFill>
                  <a:srgbClr val="EF525A"/>
                </a:solidFill>
                <a:latin typeface="Arial"/>
                <a:cs typeface="Arial"/>
              </a:rPr>
              <a:t> </a:t>
            </a:r>
            <a:r>
              <a:rPr sz="2400" dirty="0">
                <a:solidFill>
                  <a:srgbClr val="EF525A"/>
                </a:solidFill>
                <a:latin typeface="Arial"/>
                <a:cs typeface="Arial"/>
              </a:rPr>
              <a:t>has</a:t>
            </a:r>
            <a:r>
              <a:rPr sz="2400" spc="-50" dirty="0">
                <a:solidFill>
                  <a:srgbClr val="EF525A"/>
                </a:solidFill>
                <a:latin typeface="Arial"/>
                <a:cs typeface="Arial"/>
              </a:rPr>
              <a:t> </a:t>
            </a:r>
            <a:r>
              <a:rPr sz="2400" dirty="0">
                <a:solidFill>
                  <a:srgbClr val="EF525A"/>
                </a:solidFill>
                <a:latin typeface="Arial"/>
                <a:cs typeface="Arial"/>
              </a:rPr>
              <a:t>the</a:t>
            </a:r>
            <a:r>
              <a:rPr sz="2400" spc="-45" dirty="0">
                <a:solidFill>
                  <a:srgbClr val="EF525A"/>
                </a:solidFill>
                <a:latin typeface="Arial"/>
                <a:cs typeface="Arial"/>
              </a:rPr>
              <a:t> </a:t>
            </a:r>
            <a:r>
              <a:rPr sz="2400" spc="-10" dirty="0">
                <a:solidFill>
                  <a:srgbClr val="EF525A"/>
                </a:solidFill>
                <a:latin typeface="Arial"/>
                <a:cs typeface="Arial"/>
              </a:rPr>
              <a:t>highest</a:t>
            </a:r>
            <a:endParaRPr sz="2400">
              <a:latin typeface="Arial"/>
              <a:cs typeface="Arial"/>
            </a:endParaRPr>
          </a:p>
        </p:txBody>
      </p:sp>
      <p:sp>
        <p:nvSpPr>
          <p:cNvPr id="79" name="object 79"/>
          <p:cNvSpPr txBox="1"/>
          <p:nvPr/>
        </p:nvSpPr>
        <p:spPr>
          <a:xfrm>
            <a:off x="1162913" y="4390390"/>
            <a:ext cx="239903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EF525A"/>
                </a:solidFill>
                <a:latin typeface="Arial"/>
                <a:cs typeface="Arial"/>
              </a:rPr>
              <a:t>average</a:t>
            </a:r>
            <a:r>
              <a:rPr sz="2400" spc="-114" dirty="0">
                <a:solidFill>
                  <a:srgbClr val="EF525A"/>
                </a:solidFill>
                <a:latin typeface="Arial"/>
                <a:cs typeface="Arial"/>
              </a:rPr>
              <a:t> </a:t>
            </a:r>
            <a:r>
              <a:rPr sz="2400" spc="-10" dirty="0">
                <a:solidFill>
                  <a:srgbClr val="EF525A"/>
                </a:solidFill>
                <a:latin typeface="Arial"/>
                <a:cs typeface="Arial"/>
              </a:rPr>
              <a:t>runtime?</a:t>
            </a:r>
            <a:endParaRPr sz="2400">
              <a:latin typeface="Arial"/>
              <a:cs typeface="Arial"/>
            </a:endParaRPr>
          </a:p>
        </p:txBody>
      </p:sp>
      <p:sp>
        <p:nvSpPr>
          <p:cNvPr id="80" name="object 80"/>
          <p:cNvSpPr txBox="1"/>
          <p:nvPr/>
        </p:nvSpPr>
        <p:spPr>
          <a:xfrm>
            <a:off x="6300978" y="4039616"/>
            <a:ext cx="19939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149</a:t>
            </a:r>
            <a:endParaRPr sz="900">
              <a:latin typeface="Carlito"/>
              <a:cs typeface="Carlito"/>
            </a:endParaRPr>
          </a:p>
        </p:txBody>
      </p:sp>
      <p:sp>
        <p:nvSpPr>
          <p:cNvPr id="81" name="object 81"/>
          <p:cNvSpPr txBox="1"/>
          <p:nvPr/>
        </p:nvSpPr>
        <p:spPr>
          <a:xfrm>
            <a:off x="6848093" y="4048759"/>
            <a:ext cx="746125" cy="162560"/>
          </a:xfrm>
          <a:prstGeom prst="rect">
            <a:avLst/>
          </a:prstGeom>
        </p:spPr>
        <p:txBody>
          <a:bodyPr vert="horz" wrap="square" lIns="0" tIns="12700" rIns="0" bIns="0" rtlCol="0">
            <a:spAutoFit/>
          </a:bodyPr>
          <a:lstStyle/>
          <a:p>
            <a:pPr marL="12700">
              <a:lnSpc>
                <a:spcPct val="100000"/>
              </a:lnSpc>
              <a:spcBef>
                <a:spcPts val="100"/>
              </a:spcBef>
              <a:tabLst>
                <a:tab pos="558800" algn="l"/>
              </a:tabLst>
            </a:pPr>
            <a:r>
              <a:rPr sz="1350" spc="-37" baseline="3086" dirty="0">
                <a:solidFill>
                  <a:srgbClr val="D9D9D9"/>
                </a:solidFill>
                <a:latin typeface="Carlito"/>
                <a:cs typeface="Carlito"/>
              </a:rPr>
              <a:t>149</a:t>
            </a:r>
            <a:r>
              <a:rPr sz="1350" baseline="3086" dirty="0">
                <a:solidFill>
                  <a:srgbClr val="D9D9D9"/>
                </a:solidFill>
                <a:latin typeface="Carlito"/>
                <a:cs typeface="Carlito"/>
              </a:rPr>
              <a:t>	</a:t>
            </a:r>
            <a:r>
              <a:rPr sz="900" spc="-25" dirty="0">
                <a:solidFill>
                  <a:srgbClr val="D9D9D9"/>
                </a:solidFill>
                <a:latin typeface="Carlito"/>
                <a:cs typeface="Carlito"/>
              </a:rPr>
              <a:t>148</a:t>
            </a:r>
            <a:endParaRPr sz="900">
              <a:latin typeface="Carlito"/>
              <a:cs typeface="Carlito"/>
            </a:endParaRPr>
          </a:p>
        </p:txBody>
      </p:sp>
      <p:sp>
        <p:nvSpPr>
          <p:cNvPr id="82" name="object 82"/>
          <p:cNvSpPr txBox="1"/>
          <p:nvPr/>
        </p:nvSpPr>
        <p:spPr>
          <a:xfrm>
            <a:off x="7899272" y="4071873"/>
            <a:ext cx="286385" cy="162560"/>
          </a:xfrm>
          <a:prstGeom prst="rect">
            <a:avLst/>
          </a:prstGeom>
        </p:spPr>
        <p:txBody>
          <a:bodyPr vert="horz" wrap="square" lIns="0" tIns="12700" rIns="0" bIns="0" rtlCol="0">
            <a:spAutoFit/>
          </a:bodyPr>
          <a:lstStyle/>
          <a:p>
            <a:pPr marL="12700">
              <a:lnSpc>
                <a:spcPct val="100000"/>
              </a:lnSpc>
              <a:spcBef>
                <a:spcPts val="100"/>
              </a:spcBef>
            </a:pPr>
            <a:r>
              <a:rPr sz="900" spc="-10" dirty="0">
                <a:solidFill>
                  <a:srgbClr val="D9D9D9"/>
                </a:solidFill>
                <a:latin typeface="Carlito"/>
                <a:cs typeface="Carlito"/>
              </a:rPr>
              <a:t>145.5</a:t>
            </a:r>
            <a:endParaRPr sz="900">
              <a:latin typeface="Carlito"/>
              <a:cs typeface="Carlito"/>
            </a:endParaRPr>
          </a:p>
        </p:txBody>
      </p:sp>
      <p:sp>
        <p:nvSpPr>
          <p:cNvPr id="83" name="object 83"/>
          <p:cNvSpPr txBox="1"/>
          <p:nvPr/>
        </p:nvSpPr>
        <p:spPr>
          <a:xfrm>
            <a:off x="8489060" y="4085970"/>
            <a:ext cx="19939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144</a:t>
            </a:r>
            <a:endParaRPr sz="900">
              <a:latin typeface="Carlito"/>
              <a:cs typeface="Carlito"/>
            </a:endParaRPr>
          </a:p>
        </p:txBody>
      </p:sp>
      <p:sp>
        <p:nvSpPr>
          <p:cNvPr id="84" name="object 84"/>
          <p:cNvSpPr txBox="1"/>
          <p:nvPr/>
        </p:nvSpPr>
        <p:spPr>
          <a:xfrm>
            <a:off x="9036177" y="4104258"/>
            <a:ext cx="19939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142</a:t>
            </a:r>
            <a:endParaRPr sz="900">
              <a:latin typeface="Carlito"/>
              <a:cs typeface="Carlito"/>
            </a:endParaRPr>
          </a:p>
        </p:txBody>
      </p:sp>
      <p:sp>
        <p:nvSpPr>
          <p:cNvPr id="85" name="object 85"/>
          <p:cNvSpPr txBox="1"/>
          <p:nvPr/>
        </p:nvSpPr>
        <p:spPr>
          <a:xfrm>
            <a:off x="9583039" y="4122801"/>
            <a:ext cx="19939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140</a:t>
            </a:r>
            <a:endParaRPr sz="900">
              <a:latin typeface="Carlito"/>
              <a:cs typeface="Carlito"/>
            </a:endParaRPr>
          </a:p>
        </p:txBody>
      </p:sp>
      <p:sp>
        <p:nvSpPr>
          <p:cNvPr id="86" name="object 86"/>
          <p:cNvSpPr txBox="1"/>
          <p:nvPr/>
        </p:nvSpPr>
        <p:spPr>
          <a:xfrm>
            <a:off x="10130155" y="4270629"/>
            <a:ext cx="19939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124</a:t>
            </a:r>
            <a:endParaRPr sz="900">
              <a:latin typeface="Carlito"/>
              <a:cs typeface="Carlito"/>
            </a:endParaRPr>
          </a:p>
        </p:txBody>
      </p:sp>
      <p:sp>
        <p:nvSpPr>
          <p:cNvPr id="87" name="object 87"/>
          <p:cNvSpPr txBox="1"/>
          <p:nvPr/>
        </p:nvSpPr>
        <p:spPr>
          <a:xfrm>
            <a:off x="10677270" y="4279468"/>
            <a:ext cx="199390" cy="163195"/>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123</a:t>
            </a:r>
            <a:endParaRPr sz="900">
              <a:latin typeface="Carlito"/>
              <a:cs typeface="Carlito"/>
            </a:endParaRPr>
          </a:p>
        </p:txBody>
      </p:sp>
      <p:sp>
        <p:nvSpPr>
          <p:cNvPr id="88" name="object 88"/>
          <p:cNvSpPr txBox="1"/>
          <p:nvPr/>
        </p:nvSpPr>
        <p:spPr>
          <a:xfrm>
            <a:off x="11224386" y="4289297"/>
            <a:ext cx="19939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122</a:t>
            </a:r>
            <a:endParaRPr sz="900">
              <a:latin typeface="Carlito"/>
              <a:cs typeface="Carlito"/>
            </a:endParaRPr>
          </a:p>
        </p:txBody>
      </p:sp>
      <p:sp>
        <p:nvSpPr>
          <p:cNvPr id="89" name="object 89"/>
          <p:cNvSpPr txBox="1"/>
          <p:nvPr/>
        </p:nvSpPr>
        <p:spPr>
          <a:xfrm>
            <a:off x="11771121" y="4289297"/>
            <a:ext cx="19939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122</a:t>
            </a:r>
            <a:endParaRPr sz="900">
              <a:latin typeface="Carlito"/>
              <a:cs typeface="Carlito"/>
            </a:endParaRPr>
          </a:p>
        </p:txBody>
      </p:sp>
      <p:sp>
        <p:nvSpPr>
          <p:cNvPr id="90" name="object 90"/>
          <p:cNvSpPr txBox="1"/>
          <p:nvPr/>
        </p:nvSpPr>
        <p:spPr>
          <a:xfrm>
            <a:off x="5835522" y="4010660"/>
            <a:ext cx="199390" cy="1689735"/>
          </a:xfrm>
          <a:prstGeom prst="rect">
            <a:avLst/>
          </a:prstGeom>
        </p:spPr>
        <p:txBody>
          <a:bodyPr vert="horz" wrap="square" lIns="0" tIns="60325" rIns="0" bIns="0" rtlCol="0">
            <a:spAutoFit/>
          </a:bodyPr>
          <a:lstStyle/>
          <a:p>
            <a:pPr marR="5080" algn="r">
              <a:lnSpc>
                <a:spcPct val="100000"/>
              </a:lnSpc>
              <a:spcBef>
                <a:spcPts val="475"/>
              </a:spcBef>
            </a:pPr>
            <a:r>
              <a:rPr sz="900" spc="-25" dirty="0">
                <a:solidFill>
                  <a:srgbClr val="D9D9D9"/>
                </a:solidFill>
                <a:latin typeface="Carlito"/>
                <a:cs typeface="Carlito"/>
              </a:rPr>
              <a:t>160</a:t>
            </a:r>
            <a:endParaRPr sz="900">
              <a:latin typeface="Carlito"/>
              <a:cs typeface="Carlito"/>
            </a:endParaRPr>
          </a:p>
          <a:p>
            <a:pPr marR="5080" algn="r">
              <a:lnSpc>
                <a:spcPct val="100000"/>
              </a:lnSpc>
              <a:spcBef>
                <a:spcPts val="375"/>
              </a:spcBef>
            </a:pPr>
            <a:r>
              <a:rPr sz="900" spc="-25" dirty="0">
                <a:solidFill>
                  <a:srgbClr val="D9D9D9"/>
                </a:solidFill>
                <a:latin typeface="Carlito"/>
                <a:cs typeface="Carlito"/>
              </a:rPr>
              <a:t>140</a:t>
            </a:r>
            <a:endParaRPr sz="900">
              <a:latin typeface="Carlito"/>
              <a:cs typeface="Carlito"/>
            </a:endParaRPr>
          </a:p>
          <a:p>
            <a:pPr marR="5080" algn="r">
              <a:lnSpc>
                <a:spcPct val="100000"/>
              </a:lnSpc>
              <a:spcBef>
                <a:spcPts val="375"/>
              </a:spcBef>
            </a:pPr>
            <a:r>
              <a:rPr sz="900" spc="-25" dirty="0">
                <a:solidFill>
                  <a:srgbClr val="D9D9D9"/>
                </a:solidFill>
                <a:latin typeface="Carlito"/>
                <a:cs typeface="Carlito"/>
              </a:rPr>
              <a:t>120</a:t>
            </a:r>
            <a:endParaRPr sz="900">
              <a:latin typeface="Carlito"/>
              <a:cs typeface="Carlito"/>
            </a:endParaRPr>
          </a:p>
          <a:p>
            <a:pPr marR="5080" algn="r">
              <a:lnSpc>
                <a:spcPct val="100000"/>
              </a:lnSpc>
              <a:spcBef>
                <a:spcPts val="380"/>
              </a:spcBef>
            </a:pPr>
            <a:r>
              <a:rPr sz="900" spc="-25" dirty="0">
                <a:solidFill>
                  <a:srgbClr val="D9D9D9"/>
                </a:solidFill>
                <a:latin typeface="Carlito"/>
                <a:cs typeface="Carlito"/>
              </a:rPr>
              <a:t>100</a:t>
            </a:r>
            <a:endParaRPr sz="900">
              <a:latin typeface="Carlito"/>
              <a:cs typeface="Carlito"/>
            </a:endParaRPr>
          </a:p>
          <a:p>
            <a:pPr marR="5080" algn="r">
              <a:lnSpc>
                <a:spcPct val="100000"/>
              </a:lnSpc>
              <a:spcBef>
                <a:spcPts val="370"/>
              </a:spcBef>
            </a:pPr>
            <a:r>
              <a:rPr sz="900" spc="-25" dirty="0">
                <a:solidFill>
                  <a:srgbClr val="D9D9D9"/>
                </a:solidFill>
                <a:latin typeface="Carlito"/>
                <a:cs typeface="Carlito"/>
              </a:rPr>
              <a:t>80</a:t>
            </a:r>
            <a:endParaRPr sz="900">
              <a:latin typeface="Carlito"/>
              <a:cs typeface="Carlito"/>
            </a:endParaRPr>
          </a:p>
          <a:p>
            <a:pPr marR="5080" algn="r">
              <a:lnSpc>
                <a:spcPct val="100000"/>
              </a:lnSpc>
              <a:spcBef>
                <a:spcPts val="375"/>
              </a:spcBef>
            </a:pPr>
            <a:r>
              <a:rPr sz="900" spc="-25" dirty="0">
                <a:solidFill>
                  <a:srgbClr val="D9D9D9"/>
                </a:solidFill>
                <a:latin typeface="Carlito"/>
                <a:cs typeface="Carlito"/>
              </a:rPr>
              <a:t>60</a:t>
            </a:r>
            <a:endParaRPr sz="900">
              <a:latin typeface="Carlito"/>
              <a:cs typeface="Carlito"/>
            </a:endParaRPr>
          </a:p>
          <a:p>
            <a:pPr marR="5080" algn="r">
              <a:lnSpc>
                <a:spcPct val="100000"/>
              </a:lnSpc>
              <a:spcBef>
                <a:spcPts val="380"/>
              </a:spcBef>
            </a:pPr>
            <a:r>
              <a:rPr sz="900" spc="-25" dirty="0">
                <a:solidFill>
                  <a:srgbClr val="D9D9D9"/>
                </a:solidFill>
                <a:latin typeface="Carlito"/>
                <a:cs typeface="Carlito"/>
              </a:rPr>
              <a:t>40</a:t>
            </a:r>
            <a:endParaRPr sz="900">
              <a:latin typeface="Carlito"/>
              <a:cs typeface="Carlito"/>
            </a:endParaRPr>
          </a:p>
          <a:p>
            <a:pPr marR="5080" algn="r">
              <a:lnSpc>
                <a:spcPct val="100000"/>
              </a:lnSpc>
              <a:spcBef>
                <a:spcPts val="375"/>
              </a:spcBef>
            </a:pPr>
            <a:r>
              <a:rPr sz="900" spc="-25" dirty="0">
                <a:solidFill>
                  <a:srgbClr val="D9D9D9"/>
                </a:solidFill>
                <a:latin typeface="Carlito"/>
                <a:cs typeface="Carlito"/>
              </a:rPr>
              <a:t>20</a:t>
            </a:r>
            <a:endParaRPr sz="900">
              <a:latin typeface="Carlito"/>
              <a:cs typeface="Carlito"/>
            </a:endParaRPr>
          </a:p>
          <a:p>
            <a:pPr marR="5080" algn="r">
              <a:lnSpc>
                <a:spcPct val="100000"/>
              </a:lnSpc>
              <a:spcBef>
                <a:spcPts val="375"/>
              </a:spcBef>
            </a:pPr>
            <a:r>
              <a:rPr sz="900" spc="-50" dirty="0">
                <a:solidFill>
                  <a:srgbClr val="D9D9D9"/>
                </a:solidFill>
                <a:latin typeface="Carlito"/>
                <a:cs typeface="Carlito"/>
              </a:rPr>
              <a:t>0</a:t>
            </a:r>
            <a:endParaRPr sz="900">
              <a:latin typeface="Carlito"/>
              <a:cs typeface="Carlito"/>
            </a:endParaRPr>
          </a:p>
        </p:txBody>
      </p:sp>
      <p:grpSp>
        <p:nvGrpSpPr>
          <p:cNvPr id="91" name="object 91"/>
          <p:cNvGrpSpPr/>
          <p:nvPr/>
        </p:nvGrpSpPr>
        <p:grpSpPr>
          <a:xfrm>
            <a:off x="6059296" y="3768864"/>
            <a:ext cx="5833110" cy="2913380"/>
            <a:chOff x="6059296" y="3768864"/>
            <a:chExt cx="5833110" cy="2913380"/>
          </a:xfrm>
        </p:grpSpPr>
        <p:pic>
          <p:nvPicPr>
            <p:cNvPr id="92" name="object 92"/>
            <p:cNvPicPr/>
            <p:nvPr/>
          </p:nvPicPr>
          <p:blipFill>
            <a:blip r:embed="rId48" cstate="print"/>
            <a:stretch>
              <a:fillRect/>
            </a:stretch>
          </p:blipFill>
          <p:spPr>
            <a:xfrm>
              <a:off x="6059296" y="5744578"/>
              <a:ext cx="362838" cy="370839"/>
            </a:xfrm>
            <a:prstGeom prst="rect">
              <a:avLst/>
            </a:prstGeom>
          </p:spPr>
        </p:pic>
        <p:pic>
          <p:nvPicPr>
            <p:cNvPr id="93" name="object 93"/>
            <p:cNvPicPr/>
            <p:nvPr/>
          </p:nvPicPr>
          <p:blipFill>
            <a:blip r:embed="rId49" cstate="print"/>
            <a:stretch>
              <a:fillRect/>
            </a:stretch>
          </p:blipFill>
          <p:spPr>
            <a:xfrm>
              <a:off x="6618731" y="5754915"/>
              <a:ext cx="349758" cy="330200"/>
            </a:xfrm>
            <a:prstGeom prst="rect">
              <a:avLst/>
            </a:prstGeom>
          </p:spPr>
        </p:pic>
        <p:pic>
          <p:nvPicPr>
            <p:cNvPr id="94" name="object 94"/>
            <p:cNvPicPr/>
            <p:nvPr/>
          </p:nvPicPr>
          <p:blipFill>
            <a:blip r:embed="rId50" cstate="print"/>
            <a:stretch>
              <a:fillRect/>
            </a:stretch>
          </p:blipFill>
          <p:spPr>
            <a:xfrm>
              <a:off x="7228204" y="5754827"/>
              <a:ext cx="285115" cy="267970"/>
            </a:xfrm>
            <a:prstGeom prst="rect">
              <a:avLst/>
            </a:prstGeom>
          </p:spPr>
        </p:pic>
        <p:pic>
          <p:nvPicPr>
            <p:cNvPr id="95" name="object 95"/>
            <p:cNvPicPr/>
            <p:nvPr/>
          </p:nvPicPr>
          <p:blipFill>
            <a:blip r:embed="rId51" cstate="print"/>
            <a:stretch>
              <a:fillRect/>
            </a:stretch>
          </p:blipFill>
          <p:spPr>
            <a:xfrm>
              <a:off x="7650987" y="5744946"/>
              <a:ext cx="3136137" cy="937183"/>
            </a:xfrm>
            <a:prstGeom prst="rect">
              <a:avLst/>
            </a:prstGeom>
          </p:spPr>
        </p:pic>
        <p:pic>
          <p:nvPicPr>
            <p:cNvPr id="96" name="object 96"/>
            <p:cNvPicPr/>
            <p:nvPr/>
          </p:nvPicPr>
          <p:blipFill>
            <a:blip r:embed="rId52" cstate="print"/>
            <a:stretch>
              <a:fillRect/>
            </a:stretch>
          </p:blipFill>
          <p:spPr>
            <a:xfrm>
              <a:off x="10954384" y="5745987"/>
              <a:ext cx="379603" cy="383540"/>
            </a:xfrm>
            <a:prstGeom prst="rect">
              <a:avLst/>
            </a:prstGeom>
          </p:spPr>
        </p:pic>
        <p:pic>
          <p:nvPicPr>
            <p:cNvPr id="97" name="object 97"/>
            <p:cNvPicPr/>
            <p:nvPr/>
          </p:nvPicPr>
          <p:blipFill>
            <a:blip r:embed="rId53" cstate="print"/>
            <a:stretch>
              <a:fillRect/>
            </a:stretch>
          </p:blipFill>
          <p:spPr>
            <a:xfrm>
              <a:off x="11416283" y="5745187"/>
              <a:ext cx="475615" cy="450849"/>
            </a:xfrm>
            <a:prstGeom prst="rect">
              <a:avLst/>
            </a:prstGeom>
          </p:spPr>
        </p:pic>
        <p:pic>
          <p:nvPicPr>
            <p:cNvPr id="98" name="object 98"/>
            <p:cNvPicPr/>
            <p:nvPr/>
          </p:nvPicPr>
          <p:blipFill>
            <a:blip r:embed="rId54" cstate="print"/>
            <a:stretch>
              <a:fillRect/>
            </a:stretch>
          </p:blipFill>
          <p:spPr>
            <a:xfrm>
              <a:off x="6662927" y="3768864"/>
              <a:ext cx="4773930" cy="337553"/>
            </a:xfrm>
            <a:prstGeom prst="rect">
              <a:avLst/>
            </a:prstGeom>
          </p:spPr>
        </p:pic>
      </p:grpSp>
      <p:sp>
        <p:nvSpPr>
          <p:cNvPr id="99" name="object 99"/>
          <p:cNvSpPr txBox="1"/>
          <p:nvPr/>
        </p:nvSpPr>
        <p:spPr>
          <a:xfrm>
            <a:off x="6728459" y="3799332"/>
            <a:ext cx="4592320" cy="213360"/>
          </a:xfrm>
          <a:prstGeom prst="rect">
            <a:avLst/>
          </a:prstGeom>
          <a:ln w="9525">
            <a:solidFill>
              <a:srgbClr val="EC7C30"/>
            </a:solidFill>
          </a:ln>
        </p:spPr>
        <p:txBody>
          <a:bodyPr vert="horz" wrap="square" lIns="0" tIns="8890" rIns="0" bIns="0" rtlCol="0">
            <a:spAutoFit/>
          </a:bodyPr>
          <a:lstStyle/>
          <a:p>
            <a:pPr marL="39370">
              <a:lnSpc>
                <a:spcPct val="100000"/>
              </a:lnSpc>
              <a:spcBef>
                <a:spcPts val="70"/>
              </a:spcBef>
            </a:pPr>
            <a:r>
              <a:rPr sz="1200" b="1" spc="60" dirty="0">
                <a:solidFill>
                  <a:srgbClr val="F1F1F1"/>
                </a:solidFill>
                <a:latin typeface="Times New Roman"/>
                <a:cs typeface="Times New Roman"/>
              </a:rPr>
              <a:t>Average</a:t>
            </a:r>
            <a:r>
              <a:rPr sz="1200" b="1" spc="270" dirty="0">
                <a:solidFill>
                  <a:srgbClr val="F1F1F1"/>
                </a:solidFill>
                <a:latin typeface="Times New Roman"/>
                <a:cs typeface="Times New Roman"/>
              </a:rPr>
              <a:t> </a:t>
            </a:r>
            <a:r>
              <a:rPr sz="1200" b="1" spc="70" dirty="0">
                <a:solidFill>
                  <a:srgbClr val="F1F1F1"/>
                </a:solidFill>
                <a:latin typeface="Times New Roman"/>
                <a:cs typeface="Times New Roman"/>
              </a:rPr>
              <a:t>Runtime</a:t>
            </a:r>
            <a:r>
              <a:rPr sz="1200" b="1" spc="260" dirty="0">
                <a:solidFill>
                  <a:srgbClr val="F1F1F1"/>
                </a:solidFill>
                <a:latin typeface="Times New Roman"/>
                <a:cs typeface="Times New Roman"/>
              </a:rPr>
              <a:t> </a:t>
            </a:r>
            <a:r>
              <a:rPr sz="1200" b="1" dirty="0">
                <a:solidFill>
                  <a:srgbClr val="F1F1F1"/>
                </a:solidFill>
                <a:latin typeface="Times New Roman"/>
                <a:cs typeface="Times New Roman"/>
              </a:rPr>
              <a:t>in</a:t>
            </a:r>
            <a:r>
              <a:rPr sz="1200" b="1" spc="245" dirty="0">
                <a:solidFill>
                  <a:srgbClr val="F1F1F1"/>
                </a:solidFill>
                <a:latin typeface="Times New Roman"/>
                <a:cs typeface="Times New Roman"/>
              </a:rPr>
              <a:t> </a:t>
            </a:r>
            <a:r>
              <a:rPr sz="1200" b="1" spc="75" dirty="0">
                <a:solidFill>
                  <a:srgbClr val="F1F1F1"/>
                </a:solidFill>
                <a:latin typeface="Times New Roman"/>
                <a:cs typeface="Times New Roman"/>
              </a:rPr>
              <a:t>Minutes</a:t>
            </a:r>
            <a:r>
              <a:rPr sz="1200" b="1" spc="270" dirty="0">
                <a:solidFill>
                  <a:srgbClr val="F1F1F1"/>
                </a:solidFill>
                <a:latin typeface="Times New Roman"/>
                <a:cs typeface="Times New Roman"/>
              </a:rPr>
              <a:t> </a:t>
            </a:r>
            <a:r>
              <a:rPr sz="1200" b="1" dirty="0">
                <a:solidFill>
                  <a:srgbClr val="F1F1F1"/>
                </a:solidFill>
                <a:latin typeface="Times New Roman"/>
                <a:cs typeface="Times New Roman"/>
              </a:rPr>
              <a:t>of</a:t>
            </a:r>
            <a:r>
              <a:rPr sz="1200" b="1" spc="235" dirty="0">
                <a:solidFill>
                  <a:srgbClr val="F1F1F1"/>
                </a:solidFill>
                <a:latin typeface="Times New Roman"/>
                <a:cs typeface="Times New Roman"/>
              </a:rPr>
              <a:t> </a:t>
            </a:r>
            <a:r>
              <a:rPr sz="1200" b="1" spc="75" dirty="0">
                <a:solidFill>
                  <a:srgbClr val="F1F1F1"/>
                </a:solidFill>
                <a:latin typeface="Times New Roman"/>
                <a:cs typeface="Times New Roman"/>
              </a:rPr>
              <a:t>Different</a:t>
            </a:r>
            <a:r>
              <a:rPr sz="1200" b="1" spc="260" dirty="0">
                <a:solidFill>
                  <a:srgbClr val="F1F1F1"/>
                </a:solidFill>
                <a:latin typeface="Times New Roman"/>
                <a:cs typeface="Times New Roman"/>
              </a:rPr>
              <a:t> </a:t>
            </a:r>
            <a:r>
              <a:rPr sz="1200" b="1" spc="60" dirty="0">
                <a:solidFill>
                  <a:srgbClr val="F1F1F1"/>
                </a:solidFill>
                <a:latin typeface="Times New Roman"/>
                <a:cs typeface="Times New Roman"/>
              </a:rPr>
              <a:t>Genre</a:t>
            </a:r>
            <a:r>
              <a:rPr sz="1200" b="1" spc="275" dirty="0">
                <a:solidFill>
                  <a:srgbClr val="F1F1F1"/>
                </a:solidFill>
                <a:latin typeface="Times New Roman"/>
                <a:cs typeface="Times New Roman"/>
              </a:rPr>
              <a:t> </a:t>
            </a:r>
            <a:r>
              <a:rPr sz="1200" b="1" dirty="0">
                <a:solidFill>
                  <a:srgbClr val="F1F1F1"/>
                </a:solidFill>
                <a:latin typeface="Times New Roman"/>
                <a:cs typeface="Times New Roman"/>
              </a:rPr>
              <a:t>of</a:t>
            </a:r>
            <a:r>
              <a:rPr sz="1200" b="1" spc="235" dirty="0">
                <a:solidFill>
                  <a:srgbClr val="F1F1F1"/>
                </a:solidFill>
                <a:latin typeface="Times New Roman"/>
                <a:cs typeface="Times New Roman"/>
              </a:rPr>
              <a:t> </a:t>
            </a:r>
            <a:r>
              <a:rPr sz="1200" b="1" spc="60" dirty="0">
                <a:solidFill>
                  <a:srgbClr val="F1F1F1"/>
                </a:solidFill>
                <a:latin typeface="Times New Roman"/>
                <a:cs typeface="Times New Roman"/>
              </a:rPr>
              <a:t>MOvies</a:t>
            </a:r>
            <a:endParaRPr sz="1200">
              <a:latin typeface="Times New Roman"/>
              <a:cs typeface="Times New Roman"/>
            </a:endParaRPr>
          </a:p>
        </p:txBody>
      </p:sp>
      <p:sp>
        <p:nvSpPr>
          <p:cNvPr id="100" name="object 100"/>
          <p:cNvSpPr/>
          <p:nvPr/>
        </p:nvSpPr>
        <p:spPr>
          <a:xfrm>
            <a:off x="5764529" y="3723894"/>
            <a:ext cx="6427470" cy="3070860"/>
          </a:xfrm>
          <a:custGeom>
            <a:avLst/>
            <a:gdLst/>
            <a:ahLst/>
            <a:cxnLst/>
            <a:rect l="l" t="t" r="r" b="b"/>
            <a:pathLst>
              <a:path w="6427470" h="3070859">
                <a:moveTo>
                  <a:pt x="0" y="3070860"/>
                </a:moveTo>
                <a:lnTo>
                  <a:pt x="6427469" y="3070860"/>
                </a:lnTo>
              </a:path>
              <a:path w="6427470" h="3070859">
                <a:moveTo>
                  <a:pt x="6427469" y="0"/>
                </a:moveTo>
                <a:lnTo>
                  <a:pt x="0" y="0"/>
                </a:lnTo>
                <a:lnTo>
                  <a:pt x="0" y="3070860"/>
                </a:lnTo>
              </a:path>
            </a:pathLst>
          </a:custGeom>
          <a:ln w="25400">
            <a:solidFill>
              <a:srgbClr val="EC7C30"/>
            </a:solidFill>
          </a:ln>
        </p:spPr>
        <p:txBody>
          <a:bodyPr wrap="square" lIns="0" tIns="0" rIns="0" bIns="0" rtlCol="0"/>
          <a:lstStyle/>
          <a:p>
            <a:endParaRPr/>
          </a:p>
        </p:txBody>
      </p:sp>
      <p:pic>
        <p:nvPicPr>
          <p:cNvPr id="101" name="object 101"/>
          <p:cNvPicPr/>
          <p:nvPr/>
        </p:nvPicPr>
        <p:blipFill>
          <a:blip r:embed="rId55" cstate="print"/>
          <a:stretch>
            <a:fillRect/>
          </a:stretch>
        </p:blipFill>
        <p:spPr>
          <a:xfrm>
            <a:off x="530656" y="149682"/>
            <a:ext cx="2146935" cy="492556"/>
          </a:xfrm>
          <a:prstGeom prst="rect">
            <a:avLst/>
          </a:prstGeom>
        </p:spPr>
      </p:pic>
      <p:sp>
        <p:nvSpPr>
          <p:cNvPr id="102" name="object 102"/>
          <p:cNvSpPr txBox="1"/>
          <p:nvPr/>
        </p:nvSpPr>
        <p:spPr>
          <a:xfrm>
            <a:off x="459740" y="1932178"/>
            <a:ext cx="4953635" cy="1122680"/>
          </a:xfrm>
          <a:prstGeom prst="rect">
            <a:avLst/>
          </a:prstGeom>
        </p:spPr>
        <p:txBody>
          <a:bodyPr vert="horz" wrap="square" lIns="0" tIns="12700" rIns="0" bIns="0" rtlCol="0">
            <a:spAutoFit/>
          </a:bodyPr>
          <a:lstStyle/>
          <a:p>
            <a:pPr marL="297815" marR="5080" indent="-285750">
              <a:lnSpc>
                <a:spcPct val="100000"/>
              </a:lnSpc>
              <a:spcBef>
                <a:spcPts val="100"/>
              </a:spcBef>
              <a:buFont typeface="Wingdings"/>
              <a:buChar char=""/>
              <a:tabLst>
                <a:tab pos="299085" algn="l"/>
              </a:tabLst>
            </a:pPr>
            <a:r>
              <a:rPr sz="1800" dirty="0">
                <a:solidFill>
                  <a:srgbClr val="FFFFFF"/>
                </a:solidFill>
                <a:latin typeface="Times New Roman"/>
                <a:cs typeface="Times New Roman"/>
              </a:rPr>
              <a:t>The</a:t>
            </a:r>
            <a:r>
              <a:rPr sz="1800" spc="-30" dirty="0">
                <a:solidFill>
                  <a:srgbClr val="FFFFFF"/>
                </a:solidFill>
                <a:latin typeface="Times New Roman"/>
                <a:cs typeface="Times New Roman"/>
              </a:rPr>
              <a:t> </a:t>
            </a:r>
            <a:r>
              <a:rPr sz="1800" dirty="0">
                <a:solidFill>
                  <a:srgbClr val="FFFFFF"/>
                </a:solidFill>
                <a:latin typeface="Times New Roman"/>
                <a:cs typeface="Times New Roman"/>
              </a:rPr>
              <a:t>average</a:t>
            </a:r>
            <a:r>
              <a:rPr sz="1800" spc="-40" dirty="0">
                <a:solidFill>
                  <a:srgbClr val="FFFFFF"/>
                </a:solidFill>
                <a:latin typeface="Times New Roman"/>
                <a:cs typeface="Times New Roman"/>
              </a:rPr>
              <a:t> </a:t>
            </a:r>
            <a:r>
              <a:rPr sz="1800" dirty="0">
                <a:solidFill>
                  <a:srgbClr val="FFFFFF"/>
                </a:solidFill>
                <a:latin typeface="Times New Roman"/>
                <a:cs typeface="Times New Roman"/>
              </a:rPr>
              <a:t>IMDB</a:t>
            </a:r>
            <a:r>
              <a:rPr sz="1800" spc="-30" dirty="0">
                <a:solidFill>
                  <a:srgbClr val="FFFFFF"/>
                </a:solidFill>
                <a:latin typeface="Times New Roman"/>
                <a:cs typeface="Times New Roman"/>
              </a:rPr>
              <a:t> </a:t>
            </a:r>
            <a:r>
              <a:rPr sz="1800" dirty="0">
                <a:solidFill>
                  <a:srgbClr val="FFFFFF"/>
                </a:solidFill>
                <a:latin typeface="Times New Roman"/>
                <a:cs typeface="Times New Roman"/>
              </a:rPr>
              <a:t>rating</a:t>
            </a:r>
            <a:r>
              <a:rPr sz="1800" spc="-25" dirty="0">
                <a:solidFill>
                  <a:srgbClr val="FFFFFF"/>
                </a:solidFill>
                <a:latin typeface="Times New Roman"/>
                <a:cs typeface="Times New Roman"/>
              </a:rPr>
              <a:t> </a:t>
            </a:r>
            <a:r>
              <a:rPr sz="1800" dirty="0">
                <a:solidFill>
                  <a:srgbClr val="FFFFFF"/>
                </a:solidFill>
                <a:latin typeface="Times New Roman"/>
                <a:cs typeface="Times New Roman"/>
              </a:rPr>
              <a:t>for</a:t>
            </a:r>
            <a:r>
              <a:rPr sz="1800" spc="-35" dirty="0">
                <a:solidFill>
                  <a:srgbClr val="FFFFFF"/>
                </a:solidFill>
                <a:latin typeface="Times New Roman"/>
                <a:cs typeface="Times New Roman"/>
              </a:rPr>
              <a:t> </a:t>
            </a:r>
            <a:r>
              <a:rPr sz="1800" dirty="0">
                <a:solidFill>
                  <a:srgbClr val="FFFFFF"/>
                </a:solidFill>
                <a:latin typeface="Times New Roman"/>
                <a:cs typeface="Times New Roman"/>
              </a:rPr>
              <a:t>the</a:t>
            </a:r>
            <a:r>
              <a:rPr sz="1800" spc="-30" dirty="0">
                <a:solidFill>
                  <a:srgbClr val="FFFFFF"/>
                </a:solidFill>
                <a:latin typeface="Times New Roman"/>
                <a:cs typeface="Times New Roman"/>
              </a:rPr>
              <a:t> </a:t>
            </a:r>
            <a:r>
              <a:rPr sz="1800" dirty="0">
                <a:solidFill>
                  <a:srgbClr val="FFFFFF"/>
                </a:solidFill>
                <a:latin typeface="Times New Roman"/>
                <a:cs typeface="Times New Roman"/>
              </a:rPr>
              <a:t>musical</a:t>
            </a:r>
            <a:r>
              <a:rPr sz="1800" spc="-25" dirty="0">
                <a:solidFill>
                  <a:srgbClr val="FFFFFF"/>
                </a:solidFill>
                <a:latin typeface="Times New Roman"/>
                <a:cs typeface="Times New Roman"/>
              </a:rPr>
              <a:t> </a:t>
            </a:r>
            <a:r>
              <a:rPr sz="1800" spc="-10" dirty="0">
                <a:solidFill>
                  <a:srgbClr val="FFFFFF"/>
                </a:solidFill>
                <a:latin typeface="Times New Roman"/>
                <a:cs typeface="Times New Roman"/>
              </a:rPr>
              <a:t>category 	</a:t>
            </a:r>
            <a:r>
              <a:rPr sz="1800" dirty="0">
                <a:solidFill>
                  <a:srgbClr val="FFFFFF"/>
                </a:solidFill>
                <a:latin typeface="Times New Roman"/>
                <a:cs typeface="Times New Roman"/>
              </a:rPr>
              <a:t>is</a:t>
            </a:r>
            <a:r>
              <a:rPr sz="1800" spc="-25" dirty="0">
                <a:solidFill>
                  <a:srgbClr val="FFFFFF"/>
                </a:solidFill>
                <a:latin typeface="Times New Roman"/>
                <a:cs typeface="Times New Roman"/>
              </a:rPr>
              <a:t> </a:t>
            </a:r>
            <a:r>
              <a:rPr sz="1800" dirty="0">
                <a:solidFill>
                  <a:srgbClr val="FFFFFF"/>
                </a:solidFill>
                <a:latin typeface="Times New Roman"/>
                <a:cs typeface="Times New Roman"/>
              </a:rPr>
              <a:t>7.7,</a:t>
            </a:r>
            <a:r>
              <a:rPr sz="1800" spc="-20" dirty="0">
                <a:solidFill>
                  <a:srgbClr val="FFFFFF"/>
                </a:solidFill>
                <a:latin typeface="Times New Roman"/>
                <a:cs typeface="Times New Roman"/>
              </a:rPr>
              <a:t> </a:t>
            </a:r>
            <a:r>
              <a:rPr sz="1800" dirty="0">
                <a:solidFill>
                  <a:srgbClr val="FFFFFF"/>
                </a:solidFill>
                <a:latin typeface="Times New Roman"/>
                <a:cs typeface="Times New Roman"/>
              </a:rPr>
              <a:t>followed</a:t>
            </a:r>
            <a:r>
              <a:rPr sz="1800" spc="-20" dirty="0">
                <a:solidFill>
                  <a:srgbClr val="FFFFFF"/>
                </a:solidFill>
                <a:latin typeface="Times New Roman"/>
                <a:cs typeface="Times New Roman"/>
              </a:rPr>
              <a:t> </a:t>
            </a:r>
            <a:r>
              <a:rPr sz="1800" dirty="0">
                <a:solidFill>
                  <a:srgbClr val="FFFFFF"/>
                </a:solidFill>
                <a:latin typeface="Times New Roman"/>
                <a:cs typeface="Times New Roman"/>
              </a:rPr>
              <a:t>by</a:t>
            </a:r>
            <a:r>
              <a:rPr sz="1800" spc="-25" dirty="0">
                <a:solidFill>
                  <a:srgbClr val="FFFFFF"/>
                </a:solidFill>
                <a:latin typeface="Times New Roman"/>
                <a:cs typeface="Times New Roman"/>
              </a:rPr>
              <a:t> </a:t>
            </a:r>
            <a:r>
              <a:rPr sz="1800" dirty="0">
                <a:solidFill>
                  <a:srgbClr val="FFFFFF"/>
                </a:solidFill>
                <a:latin typeface="Times New Roman"/>
                <a:cs typeface="Times New Roman"/>
              </a:rPr>
              <a:t>concert</a:t>
            </a:r>
            <a:r>
              <a:rPr sz="1800" spc="-20" dirty="0">
                <a:solidFill>
                  <a:srgbClr val="FFFFFF"/>
                </a:solidFill>
                <a:latin typeface="Times New Roman"/>
                <a:cs typeface="Times New Roman"/>
              </a:rPr>
              <a:t> </a:t>
            </a:r>
            <a:r>
              <a:rPr sz="1800" dirty="0">
                <a:solidFill>
                  <a:srgbClr val="FFFFFF"/>
                </a:solidFill>
                <a:latin typeface="Times New Roman"/>
                <a:cs typeface="Times New Roman"/>
              </a:rPr>
              <a:t>films</a:t>
            </a:r>
            <a:r>
              <a:rPr sz="1800" spc="-25" dirty="0">
                <a:solidFill>
                  <a:srgbClr val="FFFFFF"/>
                </a:solidFill>
                <a:latin typeface="Times New Roman"/>
                <a:cs typeface="Times New Roman"/>
              </a:rPr>
              <a:t> </a:t>
            </a:r>
            <a:r>
              <a:rPr sz="1800" dirty="0">
                <a:solidFill>
                  <a:srgbClr val="FFFFFF"/>
                </a:solidFill>
                <a:latin typeface="Times New Roman"/>
                <a:cs typeface="Times New Roman"/>
              </a:rPr>
              <a:t>with</a:t>
            </a:r>
            <a:r>
              <a:rPr sz="1800" spc="-15" dirty="0">
                <a:solidFill>
                  <a:srgbClr val="FFFFFF"/>
                </a:solidFill>
                <a:latin typeface="Times New Roman"/>
                <a:cs typeface="Times New Roman"/>
              </a:rPr>
              <a:t> </a:t>
            </a:r>
            <a:r>
              <a:rPr sz="1800" dirty="0">
                <a:solidFill>
                  <a:srgbClr val="FFFFFF"/>
                </a:solidFill>
                <a:latin typeface="Times New Roman"/>
                <a:cs typeface="Times New Roman"/>
              </a:rPr>
              <a:t>a</a:t>
            </a:r>
            <a:r>
              <a:rPr sz="1800" spc="-15" dirty="0">
                <a:solidFill>
                  <a:srgbClr val="FFFFFF"/>
                </a:solidFill>
                <a:latin typeface="Times New Roman"/>
                <a:cs typeface="Times New Roman"/>
              </a:rPr>
              <a:t> </a:t>
            </a:r>
            <a:r>
              <a:rPr sz="1800" dirty="0">
                <a:solidFill>
                  <a:srgbClr val="FFFFFF"/>
                </a:solidFill>
                <a:latin typeface="Times New Roman"/>
                <a:cs typeface="Times New Roman"/>
              </a:rPr>
              <a:t>7.6</a:t>
            </a:r>
            <a:r>
              <a:rPr sz="1800" spc="-15" dirty="0">
                <a:solidFill>
                  <a:srgbClr val="FFFFFF"/>
                </a:solidFill>
                <a:latin typeface="Times New Roman"/>
                <a:cs typeface="Times New Roman"/>
              </a:rPr>
              <a:t> </a:t>
            </a:r>
            <a:r>
              <a:rPr sz="1800" spc="-10" dirty="0">
                <a:solidFill>
                  <a:srgbClr val="FFFFFF"/>
                </a:solidFill>
                <a:latin typeface="Times New Roman"/>
                <a:cs typeface="Times New Roman"/>
              </a:rPr>
              <a:t>rating, 	</a:t>
            </a:r>
            <a:r>
              <a:rPr sz="1800" dirty="0">
                <a:solidFill>
                  <a:srgbClr val="FFFFFF"/>
                </a:solidFill>
                <a:latin typeface="Times New Roman"/>
                <a:cs typeface="Times New Roman"/>
              </a:rPr>
              <a:t>anthologies</a:t>
            </a:r>
            <a:r>
              <a:rPr sz="1800" spc="-25" dirty="0">
                <a:solidFill>
                  <a:srgbClr val="FFFFFF"/>
                </a:solidFill>
                <a:latin typeface="Times New Roman"/>
                <a:cs typeface="Times New Roman"/>
              </a:rPr>
              <a:t> </a:t>
            </a:r>
            <a:r>
              <a:rPr sz="1800" dirty="0">
                <a:solidFill>
                  <a:srgbClr val="FFFFFF"/>
                </a:solidFill>
                <a:latin typeface="Times New Roman"/>
                <a:cs typeface="Times New Roman"/>
              </a:rPr>
              <a:t>with a 7.6,</a:t>
            </a:r>
            <a:r>
              <a:rPr sz="1800" spc="-5" dirty="0">
                <a:solidFill>
                  <a:srgbClr val="FFFFFF"/>
                </a:solidFill>
                <a:latin typeface="Times New Roman"/>
                <a:cs typeface="Times New Roman"/>
              </a:rPr>
              <a:t> </a:t>
            </a:r>
            <a:r>
              <a:rPr sz="1800" spc="-10" dirty="0">
                <a:solidFill>
                  <a:srgbClr val="FFFFFF"/>
                </a:solidFill>
                <a:latin typeface="Times New Roman"/>
                <a:cs typeface="Times New Roman"/>
              </a:rPr>
              <a:t>making-</a:t>
            </a:r>
            <a:r>
              <a:rPr sz="1800" dirty="0">
                <a:solidFill>
                  <a:srgbClr val="FFFFFF"/>
                </a:solidFill>
                <a:latin typeface="Times New Roman"/>
                <a:cs typeface="Times New Roman"/>
              </a:rPr>
              <a:t>of with a</a:t>
            </a:r>
            <a:r>
              <a:rPr sz="1800" spc="-5" dirty="0">
                <a:solidFill>
                  <a:srgbClr val="FFFFFF"/>
                </a:solidFill>
                <a:latin typeface="Times New Roman"/>
                <a:cs typeface="Times New Roman"/>
              </a:rPr>
              <a:t> </a:t>
            </a:r>
            <a:r>
              <a:rPr sz="1800" spc="-20" dirty="0">
                <a:solidFill>
                  <a:srgbClr val="FFFFFF"/>
                </a:solidFill>
                <a:latin typeface="Times New Roman"/>
                <a:cs typeface="Times New Roman"/>
              </a:rPr>
              <a:t>7.45 	</a:t>
            </a:r>
            <a:r>
              <a:rPr sz="1800" dirty="0">
                <a:solidFill>
                  <a:srgbClr val="FFFFFF"/>
                </a:solidFill>
                <a:latin typeface="Times New Roman"/>
                <a:cs typeface="Times New Roman"/>
              </a:rPr>
              <a:t>rating,</a:t>
            </a:r>
            <a:r>
              <a:rPr sz="1800" spc="-15" dirty="0">
                <a:solidFill>
                  <a:srgbClr val="FFFFFF"/>
                </a:solidFill>
                <a:latin typeface="Times New Roman"/>
                <a:cs typeface="Times New Roman"/>
              </a:rPr>
              <a:t> </a:t>
            </a:r>
            <a:r>
              <a:rPr sz="1800" spc="-10" dirty="0">
                <a:solidFill>
                  <a:srgbClr val="FFFFFF"/>
                </a:solidFill>
                <a:latin typeface="Times New Roman"/>
                <a:cs typeface="Times New Roman"/>
              </a:rPr>
              <a:t>action/adventure</a:t>
            </a:r>
            <a:r>
              <a:rPr sz="1800" spc="-25" dirty="0">
                <a:solidFill>
                  <a:srgbClr val="FFFFFF"/>
                </a:solidFill>
                <a:latin typeface="Times New Roman"/>
                <a:cs typeface="Times New Roman"/>
              </a:rPr>
              <a:t> </a:t>
            </a:r>
            <a:r>
              <a:rPr sz="1800" dirty="0">
                <a:solidFill>
                  <a:srgbClr val="FFFFFF"/>
                </a:solidFill>
                <a:latin typeface="Times New Roman"/>
                <a:cs typeface="Times New Roman"/>
              </a:rPr>
              <a:t>films</a:t>
            </a:r>
            <a:r>
              <a:rPr sz="1800" spc="-10" dirty="0">
                <a:solidFill>
                  <a:srgbClr val="FFFFFF"/>
                </a:solidFill>
                <a:latin typeface="Times New Roman"/>
                <a:cs typeface="Times New Roman"/>
              </a:rPr>
              <a:t> </a:t>
            </a:r>
            <a:r>
              <a:rPr sz="1800" dirty="0">
                <a:solidFill>
                  <a:srgbClr val="FFFFFF"/>
                </a:solidFill>
                <a:latin typeface="Times New Roman"/>
                <a:cs typeface="Times New Roman"/>
              </a:rPr>
              <a:t>with</a:t>
            </a:r>
            <a:r>
              <a:rPr sz="1800" spc="10" dirty="0">
                <a:solidFill>
                  <a:srgbClr val="FFFFFF"/>
                </a:solidFill>
                <a:latin typeface="Times New Roman"/>
                <a:cs typeface="Times New Roman"/>
              </a:rPr>
              <a:t> </a:t>
            </a:r>
            <a:r>
              <a:rPr sz="1800" dirty="0">
                <a:solidFill>
                  <a:srgbClr val="FFFFFF"/>
                </a:solidFill>
                <a:latin typeface="Times New Roman"/>
                <a:cs typeface="Times New Roman"/>
              </a:rPr>
              <a:t>a</a:t>
            </a:r>
            <a:r>
              <a:rPr sz="1800" spc="5" dirty="0">
                <a:solidFill>
                  <a:srgbClr val="FFFFFF"/>
                </a:solidFill>
                <a:latin typeface="Times New Roman"/>
                <a:cs typeface="Times New Roman"/>
              </a:rPr>
              <a:t> </a:t>
            </a:r>
            <a:r>
              <a:rPr sz="1800" dirty="0">
                <a:solidFill>
                  <a:srgbClr val="FFFFFF"/>
                </a:solidFill>
                <a:latin typeface="Times New Roman"/>
                <a:cs typeface="Times New Roman"/>
              </a:rPr>
              <a:t>7.45</a:t>
            </a:r>
            <a:r>
              <a:rPr sz="1800" spc="5" dirty="0">
                <a:solidFill>
                  <a:srgbClr val="FFFFFF"/>
                </a:solidFill>
                <a:latin typeface="Times New Roman"/>
                <a:cs typeface="Times New Roman"/>
              </a:rPr>
              <a:t> </a:t>
            </a:r>
            <a:r>
              <a:rPr sz="1800" spc="-10" dirty="0">
                <a:solidFill>
                  <a:srgbClr val="FFFFFF"/>
                </a:solidFill>
                <a:latin typeface="Times New Roman"/>
                <a:cs typeface="Times New Roman"/>
              </a:rPr>
              <a:t>rating,</a:t>
            </a:r>
            <a:endParaRPr sz="1800">
              <a:latin typeface="Times New Roman"/>
              <a:cs typeface="Times New Roman"/>
            </a:endParaRPr>
          </a:p>
        </p:txBody>
      </p:sp>
      <p:sp>
        <p:nvSpPr>
          <p:cNvPr id="103" name="object 103"/>
          <p:cNvSpPr txBox="1"/>
          <p:nvPr/>
        </p:nvSpPr>
        <p:spPr>
          <a:xfrm>
            <a:off x="746251" y="3029153"/>
            <a:ext cx="117538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imes New Roman"/>
                <a:cs typeface="Times New Roman"/>
              </a:rPr>
              <a:t>and</a:t>
            </a:r>
            <a:r>
              <a:rPr sz="1800" spc="-10" dirty="0">
                <a:solidFill>
                  <a:srgbClr val="FFFFFF"/>
                </a:solidFill>
                <a:latin typeface="Times New Roman"/>
                <a:cs typeface="Times New Roman"/>
              </a:rPr>
              <a:t> </a:t>
            </a:r>
            <a:r>
              <a:rPr sz="1800" dirty="0">
                <a:solidFill>
                  <a:srgbClr val="FFFFFF"/>
                </a:solidFill>
                <a:latin typeface="Times New Roman"/>
                <a:cs typeface="Times New Roman"/>
              </a:rPr>
              <a:t>so</a:t>
            </a:r>
            <a:r>
              <a:rPr sz="1800" spc="-5" dirty="0">
                <a:solidFill>
                  <a:srgbClr val="FFFFFF"/>
                </a:solidFill>
                <a:latin typeface="Times New Roman"/>
                <a:cs typeface="Times New Roman"/>
              </a:rPr>
              <a:t> </a:t>
            </a:r>
            <a:r>
              <a:rPr sz="1800" spc="-10" dirty="0">
                <a:solidFill>
                  <a:srgbClr val="FFFFFF"/>
                </a:solidFill>
                <a:latin typeface="Times New Roman"/>
                <a:cs typeface="Times New Roman"/>
              </a:rPr>
              <a:t>forth.</a:t>
            </a:r>
            <a:endParaRPr sz="1800">
              <a:latin typeface="Times New Roman"/>
              <a:cs typeface="Times New Roman"/>
            </a:endParaRPr>
          </a:p>
        </p:txBody>
      </p:sp>
      <p:sp>
        <p:nvSpPr>
          <p:cNvPr id="104" name="object 104"/>
          <p:cNvSpPr txBox="1"/>
          <p:nvPr/>
        </p:nvSpPr>
        <p:spPr>
          <a:xfrm>
            <a:off x="614883" y="5128641"/>
            <a:ext cx="4719955" cy="1121410"/>
          </a:xfrm>
          <a:prstGeom prst="rect">
            <a:avLst/>
          </a:prstGeom>
        </p:spPr>
        <p:txBody>
          <a:bodyPr vert="horz" wrap="square" lIns="0" tIns="13335" rIns="0" bIns="0" rtlCol="0">
            <a:spAutoFit/>
          </a:bodyPr>
          <a:lstStyle/>
          <a:p>
            <a:pPr marL="297815" marR="5080" indent="-285750">
              <a:lnSpc>
                <a:spcPct val="99800"/>
              </a:lnSpc>
              <a:spcBef>
                <a:spcPts val="105"/>
              </a:spcBef>
              <a:buFont typeface="Wingdings"/>
              <a:buChar char=""/>
              <a:tabLst>
                <a:tab pos="299085" algn="l"/>
              </a:tabLst>
            </a:pPr>
            <a:r>
              <a:rPr sz="1800" dirty="0">
                <a:solidFill>
                  <a:srgbClr val="FFFFFF"/>
                </a:solidFill>
                <a:latin typeface="Carlito"/>
                <a:cs typeface="Carlito"/>
              </a:rPr>
              <a:t>The</a:t>
            </a:r>
            <a:r>
              <a:rPr sz="1800" spc="-35" dirty="0">
                <a:solidFill>
                  <a:srgbClr val="FFFFFF"/>
                </a:solidFill>
                <a:latin typeface="Carlito"/>
                <a:cs typeface="Carlito"/>
              </a:rPr>
              <a:t> </a:t>
            </a:r>
            <a:r>
              <a:rPr sz="1800" dirty="0">
                <a:solidFill>
                  <a:srgbClr val="FFFFFF"/>
                </a:solidFill>
                <a:latin typeface="Times New Roman"/>
                <a:cs typeface="Times New Roman"/>
              </a:rPr>
              <a:t>highest</a:t>
            </a:r>
            <a:r>
              <a:rPr sz="1800" spc="-80" dirty="0">
                <a:solidFill>
                  <a:srgbClr val="FFFFFF"/>
                </a:solidFill>
                <a:latin typeface="Times New Roman"/>
                <a:cs typeface="Times New Roman"/>
              </a:rPr>
              <a:t> </a:t>
            </a:r>
            <a:r>
              <a:rPr sz="1800" spc="-10" dirty="0">
                <a:solidFill>
                  <a:srgbClr val="FFFFFF"/>
                </a:solidFill>
                <a:latin typeface="Carlito"/>
                <a:cs typeface="Carlito"/>
              </a:rPr>
              <a:t>average</a:t>
            </a:r>
            <a:r>
              <a:rPr sz="1800" spc="-45" dirty="0">
                <a:solidFill>
                  <a:srgbClr val="FFFFFF"/>
                </a:solidFill>
                <a:latin typeface="Carlito"/>
                <a:cs typeface="Carlito"/>
              </a:rPr>
              <a:t> </a:t>
            </a:r>
            <a:r>
              <a:rPr sz="1800" dirty="0">
                <a:solidFill>
                  <a:srgbClr val="FFFFFF"/>
                </a:solidFill>
                <a:latin typeface="Carlito"/>
                <a:cs typeface="Carlito"/>
              </a:rPr>
              <a:t>belongs</a:t>
            </a:r>
            <a:r>
              <a:rPr sz="1800" spc="-35" dirty="0">
                <a:solidFill>
                  <a:srgbClr val="FFFFFF"/>
                </a:solidFill>
                <a:latin typeface="Carlito"/>
                <a:cs typeface="Carlito"/>
              </a:rPr>
              <a:t> </a:t>
            </a:r>
            <a:r>
              <a:rPr sz="1800" dirty="0">
                <a:solidFill>
                  <a:srgbClr val="FFFFFF"/>
                </a:solidFill>
                <a:latin typeface="Carlito"/>
                <a:cs typeface="Carlito"/>
              </a:rPr>
              <a:t>to</a:t>
            </a:r>
            <a:r>
              <a:rPr sz="1800" spc="-40" dirty="0">
                <a:solidFill>
                  <a:srgbClr val="FFFFFF"/>
                </a:solidFill>
                <a:latin typeface="Carlito"/>
                <a:cs typeface="Carlito"/>
              </a:rPr>
              <a:t> </a:t>
            </a:r>
            <a:r>
              <a:rPr sz="1800" dirty="0">
                <a:solidFill>
                  <a:srgbClr val="FFFFFF"/>
                </a:solidFill>
                <a:latin typeface="Carlito"/>
                <a:cs typeface="Carlito"/>
              </a:rPr>
              <a:t>the</a:t>
            </a:r>
            <a:r>
              <a:rPr sz="1800" spc="-20" dirty="0">
                <a:solidFill>
                  <a:srgbClr val="FFFFFF"/>
                </a:solidFill>
                <a:latin typeface="Carlito"/>
                <a:cs typeface="Carlito"/>
              </a:rPr>
              <a:t> </a:t>
            </a:r>
            <a:r>
              <a:rPr sz="1800" spc="-10" dirty="0">
                <a:solidFill>
                  <a:srgbClr val="FFFFFF"/>
                </a:solidFill>
                <a:latin typeface="Carlito"/>
                <a:cs typeface="Carlito"/>
              </a:rPr>
              <a:t>anthology 	</a:t>
            </a:r>
            <a:r>
              <a:rPr sz="1800" dirty="0">
                <a:solidFill>
                  <a:srgbClr val="FFFFFF"/>
                </a:solidFill>
                <a:latin typeface="Carlito"/>
                <a:cs typeface="Carlito"/>
              </a:rPr>
              <a:t>genre</a:t>
            </a:r>
            <a:r>
              <a:rPr sz="1800" spc="-45" dirty="0">
                <a:solidFill>
                  <a:srgbClr val="FFFFFF"/>
                </a:solidFill>
                <a:latin typeface="Carlito"/>
                <a:cs typeface="Carlito"/>
              </a:rPr>
              <a:t> </a:t>
            </a:r>
            <a:r>
              <a:rPr sz="1800" dirty="0">
                <a:solidFill>
                  <a:srgbClr val="FFFFFF"/>
                </a:solidFill>
                <a:latin typeface="Carlito"/>
                <a:cs typeface="Carlito"/>
              </a:rPr>
              <a:t>&amp;</a:t>
            </a:r>
            <a:r>
              <a:rPr sz="1800" spc="-35" dirty="0">
                <a:solidFill>
                  <a:srgbClr val="FFFFFF"/>
                </a:solidFill>
                <a:latin typeface="Carlito"/>
                <a:cs typeface="Carlito"/>
              </a:rPr>
              <a:t> </a:t>
            </a:r>
            <a:r>
              <a:rPr sz="1800" dirty="0">
                <a:solidFill>
                  <a:srgbClr val="FFFFFF"/>
                </a:solidFill>
                <a:latin typeface="Carlito"/>
                <a:cs typeface="Carlito"/>
              </a:rPr>
              <a:t>Heist</a:t>
            </a:r>
            <a:r>
              <a:rPr sz="1800" spc="-40" dirty="0">
                <a:solidFill>
                  <a:srgbClr val="FFFFFF"/>
                </a:solidFill>
                <a:latin typeface="Carlito"/>
                <a:cs typeface="Carlito"/>
              </a:rPr>
              <a:t> </a:t>
            </a:r>
            <a:r>
              <a:rPr sz="1800" dirty="0">
                <a:solidFill>
                  <a:srgbClr val="FFFFFF"/>
                </a:solidFill>
                <a:latin typeface="Carlito"/>
                <a:cs typeface="Carlito"/>
              </a:rPr>
              <a:t>Films</a:t>
            </a:r>
            <a:r>
              <a:rPr sz="1800" spc="-40" dirty="0">
                <a:solidFill>
                  <a:srgbClr val="FFFFFF"/>
                </a:solidFill>
                <a:latin typeface="Carlito"/>
                <a:cs typeface="Carlito"/>
              </a:rPr>
              <a:t> </a:t>
            </a:r>
            <a:r>
              <a:rPr sz="1800" dirty="0">
                <a:solidFill>
                  <a:srgbClr val="FFFFFF"/>
                </a:solidFill>
                <a:latin typeface="Carlito"/>
                <a:cs typeface="Carlito"/>
              </a:rPr>
              <a:t>with</a:t>
            </a:r>
            <a:r>
              <a:rPr sz="1800" spc="-35" dirty="0">
                <a:solidFill>
                  <a:srgbClr val="FFFFFF"/>
                </a:solidFill>
                <a:latin typeface="Carlito"/>
                <a:cs typeface="Carlito"/>
              </a:rPr>
              <a:t> </a:t>
            </a:r>
            <a:r>
              <a:rPr sz="1800" dirty="0">
                <a:solidFill>
                  <a:srgbClr val="FFFFFF"/>
                </a:solidFill>
                <a:latin typeface="Carlito"/>
                <a:cs typeface="Carlito"/>
              </a:rPr>
              <a:t>Runtime</a:t>
            </a:r>
            <a:r>
              <a:rPr sz="1800" spc="-30" dirty="0">
                <a:solidFill>
                  <a:srgbClr val="FFFFFF"/>
                </a:solidFill>
                <a:latin typeface="Carlito"/>
                <a:cs typeface="Carlito"/>
              </a:rPr>
              <a:t> </a:t>
            </a:r>
            <a:r>
              <a:rPr sz="1800" dirty="0">
                <a:solidFill>
                  <a:srgbClr val="FFFFFF"/>
                </a:solidFill>
                <a:latin typeface="Carlito"/>
                <a:cs typeface="Carlito"/>
              </a:rPr>
              <a:t>of</a:t>
            </a:r>
            <a:r>
              <a:rPr sz="1800" spc="-50" dirty="0">
                <a:solidFill>
                  <a:srgbClr val="FFFFFF"/>
                </a:solidFill>
                <a:latin typeface="Carlito"/>
                <a:cs typeface="Carlito"/>
              </a:rPr>
              <a:t> </a:t>
            </a:r>
            <a:r>
              <a:rPr sz="1800" spc="-25" dirty="0">
                <a:solidFill>
                  <a:srgbClr val="FFFFFF"/>
                </a:solidFill>
                <a:latin typeface="Carlito"/>
                <a:cs typeface="Carlito"/>
              </a:rPr>
              <a:t>149 	</a:t>
            </a:r>
            <a:r>
              <a:rPr sz="1800" dirty="0">
                <a:solidFill>
                  <a:srgbClr val="FFFFFF"/>
                </a:solidFill>
                <a:latin typeface="Carlito"/>
                <a:cs typeface="Carlito"/>
              </a:rPr>
              <a:t>minutes,</a:t>
            </a:r>
            <a:r>
              <a:rPr sz="1800" spc="-45" dirty="0">
                <a:solidFill>
                  <a:srgbClr val="FFFFFF"/>
                </a:solidFill>
                <a:latin typeface="Carlito"/>
                <a:cs typeface="Carlito"/>
              </a:rPr>
              <a:t> </a:t>
            </a:r>
            <a:r>
              <a:rPr sz="1800" spc="-10" dirty="0">
                <a:solidFill>
                  <a:srgbClr val="FFFFFF"/>
                </a:solidFill>
                <a:latin typeface="Carlito"/>
                <a:cs typeface="Carlito"/>
              </a:rPr>
              <a:t>followed</a:t>
            </a:r>
            <a:r>
              <a:rPr sz="1800" spc="-30" dirty="0">
                <a:solidFill>
                  <a:srgbClr val="FFFFFF"/>
                </a:solidFill>
                <a:latin typeface="Carlito"/>
                <a:cs typeface="Carlito"/>
              </a:rPr>
              <a:t> </a:t>
            </a:r>
            <a:r>
              <a:rPr sz="1800" dirty="0">
                <a:solidFill>
                  <a:srgbClr val="FFFFFF"/>
                </a:solidFill>
                <a:latin typeface="Carlito"/>
                <a:cs typeface="Carlito"/>
              </a:rPr>
              <a:t>by</a:t>
            </a:r>
            <a:r>
              <a:rPr sz="1800" spc="-50" dirty="0">
                <a:solidFill>
                  <a:srgbClr val="FFFFFF"/>
                </a:solidFill>
                <a:latin typeface="Carlito"/>
                <a:cs typeface="Carlito"/>
              </a:rPr>
              <a:t> </a:t>
            </a:r>
            <a:r>
              <a:rPr sz="1800" dirty="0">
                <a:solidFill>
                  <a:srgbClr val="FFFFFF"/>
                </a:solidFill>
                <a:latin typeface="Carlito"/>
                <a:cs typeface="Carlito"/>
              </a:rPr>
              <a:t>Zombie</a:t>
            </a:r>
            <a:r>
              <a:rPr sz="1800" spc="-40" dirty="0">
                <a:solidFill>
                  <a:srgbClr val="FFFFFF"/>
                </a:solidFill>
                <a:latin typeface="Carlito"/>
                <a:cs typeface="Carlito"/>
              </a:rPr>
              <a:t> </a:t>
            </a:r>
            <a:r>
              <a:rPr sz="1800" dirty="0">
                <a:solidFill>
                  <a:srgbClr val="FFFFFF"/>
                </a:solidFill>
                <a:latin typeface="Carlito"/>
                <a:cs typeface="Carlito"/>
              </a:rPr>
              <a:t>Films'</a:t>
            </a:r>
            <a:r>
              <a:rPr sz="1800" spc="-50" dirty="0">
                <a:solidFill>
                  <a:srgbClr val="FFFFFF"/>
                </a:solidFill>
                <a:latin typeface="Carlito"/>
                <a:cs typeface="Carlito"/>
              </a:rPr>
              <a:t> </a:t>
            </a:r>
            <a:r>
              <a:rPr sz="1800" spc="-10" dirty="0">
                <a:solidFill>
                  <a:srgbClr val="FFFFFF"/>
                </a:solidFill>
                <a:latin typeface="Carlito"/>
                <a:cs typeface="Carlito"/>
              </a:rPr>
              <a:t>148-minute 	</a:t>
            </a:r>
            <a:r>
              <a:rPr sz="1800" dirty="0">
                <a:solidFill>
                  <a:srgbClr val="FFFFFF"/>
                </a:solidFill>
                <a:latin typeface="Carlito"/>
                <a:cs typeface="Carlito"/>
              </a:rPr>
              <a:t>runtime,</a:t>
            </a:r>
            <a:r>
              <a:rPr sz="1800" spc="-65" dirty="0">
                <a:solidFill>
                  <a:srgbClr val="FFFFFF"/>
                </a:solidFill>
                <a:latin typeface="Carlito"/>
                <a:cs typeface="Carlito"/>
              </a:rPr>
              <a:t> </a:t>
            </a:r>
            <a:r>
              <a:rPr sz="1800" dirty="0">
                <a:solidFill>
                  <a:srgbClr val="FFFFFF"/>
                </a:solidFill>
                <a:latin typeface="Carlito"/>
                <a:cs typeface="Carlito"/>
              </a:rPr>
              <a:t>War</a:t>
            </a:r>
            <a:r>
              <a:rPr sz="1800" spc="-65" dirty="0">
                <a:solidFill>
                  <a:srgbClr val="FFFFFF"/>
                </a:solidFill>
                <a:latin typeface="Carlito"/>
                <a:cs typeface="Carlito"/>
              </a:rPr>
              <a:t> </a:t>
            </a:r>
            <a:r>
              <a:rPr sz="1800" dirty="0">
                <a:solidFill>
                  <a:srgbClr val="FFFFFF"/>
                </a:solidFill>
                <a:latin typeface="Carlito"/>
                <a:cs typeface="Carlito"/>
              </a:rPr>
              <a:t>Drama's</a:t>
            </a:r>
            <a:r>
              <a:rPr sz="1800" spc="-70" dirty="0">
                <a:solidFill>
                  <a:srgbClr val="FFFFFF"/>
                </a:solidFill>
                <a:latin typeface="Carlito"/>
                <a:cs typeface="Carlito"/>
              </a:rPr>
              <a:t> </a:t>
            </a:r>
            <a:r>
              <a:rPr sz="1800" dirty="0">
                <a:solidFill>
                  <a:srgbClr val="FFFFFF"/>
                </a:solidFill>
                <a:latin typeface="Carlito"/>
                <a:cs typeface="Carlito"/>
              </a:rPr>
              <a:t>145.5-minute</a:t>
            </a:r>
            <a:r>
              <a:rPr sz="1800" spc="-55" dirty="0">
                <a:solidFill>
                  <a:srgbClr val="FFFFFF"/>
                </a:solidFill>
                <a:latin typeface="Carlito"/>
                <a:cs typeface="Carlito"/>
              </a:rPr>
              <a:t> </a:t>
            </a:r>
            <a:r>
              <a:rPr sz="1800" spc="-10" dirty="0">
                <a:solidFill>
                  <a:srgbClr val="FFFFFF"/>
                </a:solidFill>
                <a:latin typeface="Carlito"/>
                <a:cs typeface="Carlito"/>
              </a:rPr>
              <a:t>runtime,</a:t>
            </a:r>
            <a:endParaRPr sz="1800">
              <a:latin typeface="Carlito"/>
              <a:cs typeface="Carlito"/>
            </a:endParaRPr>
          </a:p>
        </p:txBody>
      </p:sp>
      <p:sp>
        <p:nvSpPr>
          <p:cNvPr id="105" name="object 105"/>
          <p:cNvSpPr txBox="1"/>
          <p:nvPr/>
        </p:nvSpPr>
        <p:spPr>
          <a:xfrm>
            <a:off x="901395" y="6224727"/>
            <a:ext cx="12084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rlito"/>
                <a:cs typeface="Carlito"/>
              </a:rPr>
              <a:t>and</a:t>
            </a:r>
            <a:r>
              <a:rPr sz="1800" spc="-10" dirty="0">
                <a:solidFill>
                  <a:srgbClr val="FFFFFF"/>
                </a:solidFill>
                <a:latin typeface="Carlito"/>
                <a:cs typeface="Carlito"/>
              </a:rPr>
              <a:t> </a:t>
            </a:r>
            <a:r>
              <a:rPr sz="1800" dirty="0">
                <a:solidFill>
                  <a:srgbClr val="FFFFFF"/>
                </a:solidFill>
                <a:latin typeface="Carlito"/>
                <a:cs typeface="Carlito"/>
              </a:rPr>
              <a:t>so</a:t>
            </a:r>
            <a:r>
              <a:rPr sz="1800" spc="-30" dirty="0">
                <a:solidFill>
                  <a:srgbClr val="FFFFFF"/>
                </a:solidFill>
                <a:latin typeface="Carlito"/>
                <a:cs typeface="Carlito"/>
              </a:rPr>
              <a:t> </a:t>
            </a:r>
            <a:r>
              <a:rPr sz="1800" spc="-10" dirty="0">
                <a:solidFill>
                  <a:srgbClr val="FFFFFF"/>
                </a:solidFill>
                <a:latin typeface="Carlito"/>
                <a:cs typeface="Carlito"/>
              </a:rPr>
              <a:t>forth.</a:t>
            </a:r>
            <a:endParaRPr sz="1800">
              <a:latin typeface="Carlito"/>
              <a:cs typeface="Carli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523"/>
            <a:ext cx="12191999" cy="6856473"/>
          </a:xfrm>
          <a:prstGeom prst="rect">
            <a:avLst/>
          </a:prstGeom>
        </p:spPr>
      </p:pic>
      <p:sp>
        <p:nvSpPr>
          <p:cNvPr id="3" name="object 3"/>
          <p:cNvSpPr txBox="1"/>
          <p:nvPr/>
        </p:nvSpPr>
        <p:spPr>
          <a:xfrm>
            <a:off x="336905" y="3972305"/>
            <a:ext cx="3562350" cy="1122680"/>
          </a:xfrm>
          <a:prstGeom prst="rect">
            <a:avLst/>
          </a:prstGeom>
        </p:spPr>
        <p:txBody>
          <a:bodyPr vert="horz" wrap="square" lIns="0" tIns="12700" rIns="0" bIns="0" rtlCol="0">
            <a:spAutoFit/>
          </a:bodyPr>
          <a:lstStyle/>
          <a:p>
            <a:pPr marL="355600" marR="5080" indent="-343535">
              <a:lnSpc>
                <a:spcPct val="100000"/>
              </a:lnSpc>
              <a:spcBef>
                <a:spcPts val="100"/>
              </a:spcBef>
              <a:buClr>
                <a:srgbClr val="EF525A"/>
              </a:buClr>
              <a:buFont typeface="Wingdings"/>
              <a:buChar char=""/>
              <a:tabLst>
                <a:tab pos="355600" algn="l"/>
              </a:tabLst>
            </a:pPr>
            <a:r>
              <a:rPr sz="2400" dirty="0">
                <a:solidFill>
                  <a:srgbClr val="EF525A"/>
                </a:solidFill>
                <a:latin typeface="Times New Roman"/>
                <a:cs typeface="Times New Roman"/>
              </a:rPr>
              <a:t>What</a:t>
            </a:r>
            <a:r>
              <a:rPr sz="2400" spc="-5" dirty="0">
                <a:solidFill>
                  <a:srgbClr val="EF525A"/>
                </a:solidFill>
                <a:latin typeface="Times New Roman"/>
                <a:cs typeface="Times New Roman"/>
              </a:rPr>
              <a:t> </a:t>
            </a:r>
            <a:r>
              <a:rPr sz="2400" dirty="0">
                <a:solidFill>
                  <a:srgbClr val="EF525A"/>
                </a:solidFill>
                <a:latin typeface="Times New Roman"/>
                <a:cs typeface="Times New Roman"/>
              </a:rPr>
              <a:t>is</a:t>
            </a:r>
            <a:r>
              <a:rPr sz="2400" spc="-5" dirty="0">
                <a:solidFill>
                  <a:srgbClr val="EF525A"/>
                </a:solidFill>
                <a:latin typeface="Times New Roman"/>
                <a:cs typeface="Times New Roman"/>
              </a:rPr>
              <a:t> </a:t>
            </a:r>
            <a:r>
              <a:rPr sz="2400" dirty="0">
                <a:solidFill>
                  <a:srgbClr val="EF525A"/>
                </a:solidFill>
                <a:latin typeface="Times New Roman"/>
                <a:cs typeface="Times New Roman"/>
              </a:rPr>
              <a:t>the</a:t>
            </a:r>
            <a:r>
              <a:rPr sz="2400" spc="-25" dirty="0">
                <a:solidFill>
                  <a:srgbClr val="EF525A"/>
                </a:solidFill>
                <a:latin typeface="Times New Roman"/>
                <a:cs typeface="Times New Roman"/>
              </a:rPr>
              <a:t> </a:t>
            </a:r>
            <a:r>
              <a:rPr sz="2400" dirty="0">
                <a:solidFill>
                  <a:srgbClr val="EF525A"/>
                </a:solidFill>
                <a:latin typeface="Times New Roman"/>
                <a:cs typeface="Times New Roman"/>
              </a:rPr>
              <a:t>distribution</a:t>
            </a:r>
            <a:r>
              <a:rPr sz="2400" spc="-45" dirty="0">
                <a:solidFill>
                  <a:srgbClr val="EF525A"/>
                </a:solidFill>
                <a:latin typeface="Times New Roman"/>
                <a:cs typeface="Times New Roman"/>
              </a:rPr>
              <a:t> </a:t>
            </a:r>
            <a:r>
              <a:rPr sz="2400" spc="-25" dirty="0">
                <a:solidFill>
                  <a:srgbClr val="EF525A"/>
                </a:solidFill>
                <a:latin typeface="Times New Roman"/>
                <a:cs typeface="Times New Roman"/>
              </a:rPr>
              <a:t>of </a:t>
            </a:r>
            <a:r>
              <a:rPr sz="2400" dirty="0">
                <a:solidFill>
                  <a:srgbClr val="EF525A"/>
                </a:solidFill>
                <a:latin typeface="Times New Roman"/>
                <a:cs typeface="Times New Roman"/>
              </a:rPr>
              <a:t>movies</a:t>
            </a:r>
            <a:r>
              <a:rPr sz="2400" spc="-20" dirty="0">
                <a:solidFill>
                  <a:srgbClr val="EF525A"/>
                </a:solidFill>
                <a:latin typeface="Times New Roman"/>
                <a:cs typeface="Times New Roman"/>
              </a:rPr>
              <a:t> </a:t>
            </a:r>
            <a:r>
              <a:rPr sz="2400" dirty="0">
                <a:solidFill>
                  <a:srgbClr val="EF525A"/>
                </a:solidFill>
                <a:latin typeface="Times New Roman"/>
                <a:cs typeface="Times New Roman"/>
              </a:rPr>
              <a:t>across</a:t>
            </a:r>
            <a:r>
              <a:rPr sz="2400" spc="-35" dirty="0">
                <a:solidFill>
                  <a:srgbClr val="EF525A"/>
                </a:solidFill>
                <a:latin typeface="Times New Roman"/>
                <a:cs typeface="Times New Roman"/>
              </a:rPr>
              <a:t> </a:t>
            </a:r>
            <a:r>
              <a:rPr sz="2400" spc="-10" dirty="0">
                <a:solidFill>
                  <a:srgbClr val="EF525A"/>
                </a:solidFill>
                <a:latin typeface="Times New Roman"/>
                <a:cs typeface="Times New Roman"/>
              </a:rPr>
              <a:t>different languages?</a:t>
            </a:r>
            <a:endParaRPr sz="2400">
              <a:latin typeface="Times New Roman"/>
              <a:cs typeface="Times New Roman"/>
            </a:endParaRPr>
          </a:p>
        </p:txBody>
      </p:sp>
      <p:sp>
        <p:nvSpPr>
          <p:cNvPr id="4" name="object 4"/>
          <p:cNvSpPr/>
          <p:nvPr/>
        </p:nvSpPr>
        <p:spPr>
          <a:xfrm>
            <a:off x="4725923" y="3302508"/>
            <a:ext cx="7025640" cy="0"/>
          </a:xfrm>
          <a:custGeom>
            <a:avLst/>
            <a:gdLst/>
            <a:ahLst/>
            <a:cxnLst/>
            <a:rect l="l" t="t" r="r" b="b"/>
            <a:pathLst>
              <a:path w="7025640">
                <a:moveTo>
                  <a:pt x="0" y="0"/>
                </a:moveTo>
                <a:lnTo>
                  <a:pt x="7025640" y="0"/>
                </a:lnTo>
              </a:path>
            </a:pathLst>
          </a:custGeom>
          <a:ln w="9525">
            <a:solidFill>
              <a:srgbClr val="7E7E7E"/>
            </a:solidFill>
          </a:ln>
        </p:spPr>
        <p:txBody>
          <a:bodyPr wrap="square" lIns="0" tIns="0" rIns="0" bIns="0" rtlCol="0"/>
          <a:lstStyle/>
          <a:p>
            <a:endParaRPr/>
          </a:p>
        </p:txBody>
      </p:sp>
      <p:pic>
        <p:nvPicPr>
          <p:cNvPr id="5" name="object 5"/>
          <p:cNvPicPr/>
          <p:nvPr/>
        </p:nvPicPr>
        <p:blipFill>
          <a:blip r:embed="rId3" cstate="print"/>
          <a:stretch>
            <a:fillRect/>
          </a:stretch>
        </p:blipFill>
        <p:spPr>
          <a:xfrm>
            <a:off x="8868156" y="2234223"/>
            <a:ext cx="86064" cy="86066"/>
          </a:xfrm>
          <a:prstGeom prst="rect">
            <a:avLst/>
          </a:prstGeom>
        </p:spPr>
      </p:pic>
      <p:pic>
        <p:nvPicPr>
          <p:cNvPr id="6" name="object 6"/>
          <p:cNvPicPr/>
          <p:nvPr/>
        </p:nvPicPr>
        <p:blipFill>
          <a:blip r:embed="rId3" cstate="print"/>
          <a:stretch>
            <a:fillRect/>
          </a:stretch>
        </p:blipFill>
        <p:spPr>
          <a:xfrm>
            <a:off x="8587740" y="2124495"/>
            <a:ext cx="86065" cy="86066"/>
          </a:xfrm>
          <a:prstGeom prst="rect">
            <a:avLst/>
          </a:prstGeom>
        </p:spPr>
      </p:pic>
      <p:pic>
        <p:nvPicPr>
          <p:cNvPr id="7" name="object 7"/>
          <p:cNvPicPr/>
          <p:nvPr/>
        </p:nvPicPr>
        <p:blipFill>
          <a:blip r:embed="rId3" cstate="print"/>
          <a:stretch>
            <a:fillRect/>
          </a:stretch>
        </p:blipFill>
        <p:spPr>
          <a:xfrm>
            <a:off x="8727947" y="2068108"/>
            <a:ext cx="86065" cy="86065"/>
          </a:xfrm>
          <a:prstGeom prst="rect">
            <a:avLst/>
          </a:prstGeom>
        </p:spPr>
      </p:pic>
      <p:grpSp>
        <p:nvGrpSpPr>
          <p:cNvPr id="8" name="object 8"/>
          <p:cNvGrpSpPr/>
          <p:nvPr/>
        </p:nvGrpSpPr>
        <p:grpSpPr>
          <a:xfrm>
            <a:off x="7770876" y="2029980"/>
            <a:ext cx="369570" cy="290830"/>
            <a:chOff x="7770876" y="2029980"/>
            <a:chExt cx="369570" cy="290830"/>
          </a:xfrm>
        </p:grpSpPr>
        <p:pic>
          <p:nvPicPr>
            <p:cNvPr id="9" name="object 9"/>
            <p:cNvPicPr/>
            <p:nvPr/>
          </p:nvPicPr>
          <p:blipFill>
            <a:blip r:embed="rId4" cstate="print"/>
            <a:stretch>
              <a:fillRect/>
            </a:stretch>
          </p:blipFill>
          <p:spPr>
            <a:xfrm>
              <a:off x="7770876" y="2086368"/>
              <a:ext cx="201942" cy="200393"/>
            </a:xfrm>
            <a:prstGeom prst="rect">
              <a:avLst/>
            </a:prstGeom>
          </p:spPr>
        </p:pic>
        <p:pic>
          <p:nvPicPr>
            <p:cNvPr id="10" name="object 10"/>
            <p:cNvPicPr/>
            <p:nvPr/>
          </p:nvPicPr>
          <p:blipFill>
            <a:blip r:embed="rId4" cstate="print"/>
            <a:stretch>
              <a:fillRect/>
            </a:stretch>
          </p:blipFill>
          <p:spPr>
            <a:xfrm>
              <a:off x="7856220" y="2029980"/>
              <a:ext cx="201942" cy="200393"/>
            </a:xfrm>
            <a:prstGeom prst="rect">
              <a:avLst/>
            </a:prstGeom>
          </p:spPr>
        </p:pic>
        <p:pic>
          <p:nvPicPr>
            <p:cNvPr id="11" name="object 11"/>
            <p:cNvPicPr/>
            <p:nvPr/>
          </p:nvPicPr>
          <p:blipFill>
            <a:blip r:embed="rId3" cstate="print"/>
            <a:stretch>
              <a:fillRect/>
            </a:stretch>
          </p:blipFill>
          <p:spPr>
            <a:xfrm>
              <a:off x="7828788" y="2234223"/>
              <a:ext cx="86065" cy="86066"/>
            </a:xfrm>
            <a:prstGeom prst="rect">
              <a:avLst/>
            </a:prstGeom>
          </p:spPr>
        </p:pic>
        <p:pic>
          <p:nvPicPr>
            <p:cNvPr id="12" name="object 12"/>
            <p:cNvPicPr/>
            <p:nvPr/>
          </p:nvPicPr>
          <p:blipFill>
            <a:blip r:embed="rId3" cstate="print"/>
            <a:stretch>
              <a:fillRect/>
            </a:stretch>
          </p:blipFill>
          <p:spPr>
            <a:xfrm>
              <a:off x="7828788" y="2124495"/>
              <a:ext cx="86065" cy="86066"/>
            </a:xfrm>
            <a:prstGeom prst="rect">
              <a:avLst/>
            </a:prstGeom>
          </p:spPr>
        </p:pic>
        <p:pic>
          <p:nvPicPr>
            <p:cNvPr id="13" name="object 13"/>
            <p:cNvPicPr/>
            <p:nvPr/>
          </p:nvPicPr>
          <p:blipFill>
            <a:blip r:embed="rId3" cstate="print"/>
            <a:stretch>
              <a:fillRect/>
            </a:stretch>
          </p:blipFill>
          <p:spPr>
            <a:xfrm>
              <a:off x="7914132" y="2068108"/>
              <a:ext cx="86064" cy="86065"/>
            </a:xfrm>
            <a:prstGeom prst="rect">
              <a:avLst/>
            </a:prstGeom>
          </p:spPr>
        </p:pic>
        <p:pic>
          <p:nvPicPr>
            <p:cNvPr id="14" name="object 14"/>
            <p:cNvPicPr/>
            <p:nvPr/>
          </p:nvPicPr>
          <p:blipFill>
            <a:blip r:embed="rId3" cstate="print"/>
            <a:stretch>
              <a:fillRect/>
            </a:stretch>
          </p:blipFill>
          <p:spPr>
            <a:xfrm>
              <a:off x="8054340" y="2040676"/>
              <a:ext cx="86065" cy="86065"/>
            </a:xfrm>
            <a:prstGeom prst="rect">
              <a:avLst/>
            </a:prstGeom>
          </p:spPr>
        </p:pic>
      </p:grpSp>
      <p:grpSp>
        <p:nvGrpSpPr>
          <p:cNvPr id="15" name="object 15"/>
          <p:cNvGrpSpPr/>
          <p:nvPr/>
        </p:nvGrpSpPr>
        <p:grpSpPr>
          <a:xfrm>
            <a:off x="7350252" y="2029980"/>
            <a:ext cx="368300" cy="257175"/>
            <a:chOff x="7350252" y="2029980"/>
            <a:chExt cx="368300" cy="257175"/>
          </a:xfrm>
        </p:grpSpPr>
        <p:pic>
          <p:nvPicPr>
            <p:cNvPr id="16" name="object 16"/>
            <p:cNvPicPr/>
            <p:nvPr/>
          </p:nvPicPr>
          <p:blipFill>
            <a:blip r:embed="rId4" cstate="print"/>
            <a:stretch>
              <a:fillRect/>
            </a:stretch>
          </p:blipFill>
          <p:spPr>
            <a:xfrm>
              <a:off x="7350252" y="2086368"/>
              <a:ext cx="201942" cy="200393"/>
            </a:xfrm>
            <a:prstGeom prst="rect">
              <a:avLst/>
            </a:prstGeom>
          </p:spPr>
        </p:pic>
        <p:pic>
          <p:nvPicPr>
            <p:cNvPr id="17" name="object 17"/>
            <p:cNvPicPr/>
            <p:nvPr/>
          </p:nvPicPr>
          <p:blipFill>
            <a:blip r:embed="rId4" cstate="print"/>
            <a:stretch>
              <a:fillRect/>
            </a:stretch>
          </p:blipFill>
          <p:spPr>
            <a:xfrm>
              <a:off x="7461504" y="2058936"/>
              <a:ext cx="201942" cy="200393"/>
            </a:xfrm>
            <a:prstGeom prst="rect">
              <a:avLst/>
            </a:prstGeom>
          </p:spPr>
        </p:pic>
        <p:pic>
          <p:nvPicPr>
            <p:cNvPr id="18" name="object 18"/>
            <p:cNvPicPr/>
            <p:nvPr/>
          </p:nvPicPr>
          <p:blipFill>
            <a:blip r:embed="rId4" cstate="print"/>
            <a:stretch>
              <a:fillRect/>
            </a:stretch>
          </p:blipFill>
          <p:spPr>
            <a:xfrm>
              <a:off x="7490460" y="2029980"/>
              <a:ext cx="201942" cy="200393"/>
            </a:xfrm>
            <a:prstGeom prst="rect">
              <a:avLst/>
            </a:prstGeom>
          </p:spPr>
        </p:pic>
        <p:pic>
          <p:nvPicPr>
            <p:cNvPr id="19" name="object 19"/>
            <p:cNvPicPr/>
            <p:nvPr/>
          </p:nvPicPr>
          <p:blipFill>
            <a:blip r:embed="rId3" cstate="print"/>
            <a:stretch>
              <a:fillRect/>
            </a:stretch>
          </p:blipFill>
          <p:spPr>
            <a:xfrm>
              <a:off x="7408164" y="2124495"/>
              <a:ext cx="86065" cy="86066"/>
            </a:xfrm>
            <a:prstGeom prst="rect">
              <a:avLst/>
            </a:prstGeom>
          </p:spPr>
        </p:pic>
        <p:pic>
          <p:nvPicPr>
            <p:cNvPr id="20" name="object 20"/>
            <p:cNvPicPr/>
            <p:nvPr/>
          </p:nvPicPr>
          <p:blipFill>
            <a:blip r:embed="rId3" cstate="print"/>
            <a:stretch>
              <a:fillRect/>
            </a:stretch>
          </p:blipFill>
          <p:spPr>
            <a:xfrm>
              <a:off x="7519416" y="2097064"/>
              <a:ext cx="86065" cy="86065"/>
            </a:xfrm>
            <a:prstGeom prst="rect">
              <a:avLst/>
            </a:prstGeom>
          </p:spPr>
        </p:pic>
        <p:pic>
          <p:nvPicPr>
            <p:cNvPr id="21" name="object 21"/>
            <p:cNvPicPr/>
            <p:nvPr/>
          </p:nvPicPr>
          <p:blipFill>
            <a:blip r:embed="rId3" cstate="print"/>
            <a:stretch>
              <a:fillRect/>
            </a:stretch>
          </p:blipFill>
          <p:spPr>
            <a:xfrm>
              <a:off x="7548372" y="2068108"/>
              <a:ext cx="86064" cy="86065"/>
            </a:xfrm>
            <a:prstGeom prst="rect">
              <a:avLst/>
            </a:prstGeom>
          </p:spPr>
        </p:pic>
        <p:pic>
          <p:nvPicPr>
            <p:cNvPr id="22" name="object 22"/>
            <p:cNvPicPr/>
            <p:nvPr/>
          </p:nvPicPr>
          <p:blipFill>
            <a:blip r:embed="rId5" cstate="print"/>
            <a:stretch>
              <a:fillRect/>
            </a:stretch>
          </p:blipFill>
          <p:spPr>
            <a:xfrm>
              <a:off x="7408164" y="2040676"/>
              <a:ext cx="169884" cy="86065"/>
            </a:xfrm>
            <a:prstGeom prst="rect">
              <a:avLst/>
            </a:prstGeom>
          </p:spPr>
        </p:pic>
        <p:pic>
          <p:nvPicPr>
            <p:cNvPr id="23" name="object 23"/>
            <p:cNvPicPr/>
            <p:nvPr/>
          </p:nvPicPr>
          <p:blipFill>
            <a:blip r:embed="rId3" cstate="print"/>
            <a:stretch>
              <a:fillRect/>
            </a:stretch>
          </p:blipFill>
          <p:spPr>
            <a:xfrm>
              <a:off x="7464552" y="2040676"/>
              <a:ext cx="86065" cy="86065"/>
            </a:xfrm>
            <a:prstGeom prst="rect">
              <a:avLst/>
            </a:prstGeom>
          </p:spPr>
        </p:pic>
        <p:pic>
          <p:nvPicPr>
            <p:cNvPr id="24" name="object 24"/>
            <p:cNvPicPr/>
            <p:nvPr/>
          </p:nvPicPr>
          <p:blipFill>
            <a:blip r:embed="rId3" cstate="print"/>
            <a:stretch>
              <a:fillRect/>
            </a:stretch>
          </p:blipFill>
          <p:spPr>
            <a:xfrm>
              <a:off x="7632192" y="2040676"/>
              <a:ext cx="86065" cy="86065"/>
            </a:xfrm>
            <a:prstGeom prst="rect">
              <a:avLst/>
            </a:prstGeom>
          </p:spPr>
        </p:pic>
      </p:grpSp>
      <p:grpSp>
        <p:nvGrpSpPr>
          <p:cNvPr id="25" name="object 25"/>
          <p:cNvGrpSpPr/>
          <p:nvPr/>
        </p:nvGrpSpPr>
        <p:grpSpPr>
          <a:xfrm>
            <a:off x="8305800" y="1781568"/>
            <a:ext cx="202565" cy="200660"/>
            <a:chOff x="8305800" y="1781568"/>
            <a:chExt cx="202565" cy="200660"/>
          </a:xfrm>
        </p:grpSpPr>
        <p:pic>
          <p:nvPicPr>
            <p:cNvPr id="26" name="object 26"/>
            <p:cNvPicPr/>
            <p:nvPr/>
          </p:nvPicPr>
          <p:blipFill>
            <a:blip r:embed="rId4" cstate="print"/>
            <a:stretch>
              <a:fillRect/>
            </a:stretch>
          </p:blipFill>
          <p:spPr>
            <a:xfrm>
              <a:off x="8305800" y="1781568"/>
              <a:ext cx="201942" cy="200393"/>
            </a:xfrm>
            <a:prstGeom prst="rect">
              <a:avLst/>
            </a:prstGeom>
          </p:spPr>
        </p:pic>
        <p:pic>
          <p:nvPicPr>
            <p:cNvPr id="27" name="object 27"/>
            <p:cNvPicPr/>
            <p:nvPr/>
          </p:nvPicPr>
          <p:blipFill>
            <a:blip r:embed="rId3" cstate="print"/>
            <a:stretch>
              <a:fillRect/>
            </a:stretch>
          </p:blipFill>
          <p:spPr>
            <a:xfrm>
              <a:off x="8363711" y="1819695"/>
              <a:ext cx="86065" cy="86066"/>
            </a:xfrm>
            <a:prstGeom prst="rect">
              <a:avLst/>
            </a:prstGeom>
          </p:spPr>
        </p:pic>
      </p:grpSp>
      <p:grpSp>
        <p:nvGrpSpPr>
          <p:cNvPr id="28" name="object 28"/>
          <p:cNvGrpSpPr/>
          <p:nvPr/>
        </p:nvGrpSpPr>
        <p:grpSpPr>
          <a:xfrm>
            <a:off x="7828788" y="1764832"/>
            <a:ext cx="339090" cy="252729"/>
            <a:chOff x="7828788" y="1764832"/>
            <a:chExt cx="339090" cy="252729"/>
          </a:xfrm>
        </p:grpSpPr>
        <p:pic>
          <p:nvPicPr>
            <p:cNvPr id="29" name="object 29"/>
            <p:cNvPicPr/>
            <p:nvPr/>
          </p:nvPicPr>
          <p:blipFill>
            <a:blip r:embed="rId3" cstate="print"/>
            <a:stretch>
              <a:fillRect/>
            </a:stretch>
          </p:blipFill>
          <p:spPr>
            <a:xfrm>
              <a:off x="8025384" y="1930947"/>
              <a:ext cx="86064" cy="86066"/>
            </a:xfrm>
            <a:prstGeom prst="rect">
              <a:avLst/>
            </a:prstGeom>
          </p:spPr>
        </p:pic>
        <p:pic>
          <p:nvPicPr>
            <p:cNvPr id="30" name="object 30"/>
            <p:cNvPicPr/>
            <p:nvPr/>
          </p:nvPicPr>
          <p:blipFill>
            <a:blip r:embed="rId3" cstate="print"/>
            <a:stretch>
              <a:fillRect/>
            </a:stretch>
          </p:blipFill>
          <p:spPr>
            <a:xfrm>
              <a:off x="7857744" y="1874559"/>
              <a:ext cx="86064" cy="86066"/>
            </a:xfrm>
            <a:prstGeom prst="rect">
              <a:avLst/>
            </a:prstGeom>
          </p:spPr>
        </p:pic>
        <p:pic>
          <p:nvPicPr>
            <p:cNvPr id="31" name="object 31"/>
            <p:cNvPicPr/>
            <p:nvPr/>
          </p:nvPicPr>
          <p:blipFill>
            <a:blip r:embed="rId3" cstate="print"/>
            <a:stretch>
              <a:fillRect/>
            </a:stretch>
          </p:blipFill>
          <p:spPr>
            <a:xfrm>
              <a:off x="7968996" y="1819695"/>
              <a:ext cx="86064" cy="86066"/>
            </a:xfrm>
            <a:prstGeom prst="rect">
              <a:avLst/>
            </a:prstGeom>
          </p:spPr>
        </p:pic>
        <p:pic>
          <p:nvPicPr>
            <p:cNvPr id="32" name="object 32"/>
            <p:cNvPicPr/>
            <p:nvPr/>
          </p:nvPicPr>
          <p:blipFill>
            <a:blip r:embed="rId6" cstate="print"/>
            <a:stretch>
              <a:fillRect/>
            </a:stretch>
          </p:blipFill>
          <p:spPr>
            <a:xfrm>
              <a:off x="7828788" y="1819695"/>
              <a:ext cx="86065" cy="86066"/>
            </a:xfrm>
            <a:prstGeom prst="rect">
              <a:avLst/>
            </a:prstGeom>
          </p:spPr>
        </p:pic>
        <p:pic>
          <p:nvPicPr>
            <p:cNvPr id="33" name="object 33"/>
            <p:cNvPicPr/>
            <p:nvPr/>
          </p:nvPicPr>
          <p:blipFill>
            <a:blip r:embed="rId3" cstate="print"/>
            <a:stretch>
              <a:fillRect/>
            </a:stretch>
          </p:blipFill>
          <p:spPr>
            <a:xfrm>
              <a:off x="7941564" y="1819695"/>
              <a:ext cx="86065" cy="86066"/>
            </a:xfrm>
            <a:prstGeom prst="rect">
              <a:avLst/>
            </a:prstGeom>
          </p:spPr>
        </p:pic>
        <p:pic>
          <p:nvPicPr>
            <p:cNvPr id="34" name="object 34"/>
            <p:cNvPicPr/>
            <p:nvPr/>
          </p:nvPicPr>
          <p:blipFill>
            <a:blip r:embed="rId3" cstate="print"/>
            <a:stretch>
              <a:fillRect/>
            </a:stretch>
          </p:blipFill>
          <p:spPr>
            <a:xfrm>
              <a:off x="7828788" y="1792264"/>
              <a:ext cx="86065" cy="86065"/>
            </a:xfrm>
            <a:prstGeom prst="rect">
              <a:avLst/>
            </a:prstGeom>
          </p:spPr>
        </p:pic>
        <p:pic>
          <p:nvPicPr>
            <p:cNvPr id="35" name="object 35"/>
            <p:cNvPicPr/>
            <p:nvPr/>
          </p:nvPicPr>
          <p:blipFill>
            <a:blip r:embed="rId3" cstate="print"/>
            <a:stretch>
              <a:fillRect/>
            </a:stretch>
          </p:blipFill>
          <p:spPr>
            <a:xfrm>
              <a:off x="7941564" y="1792264"/>
              <a:ext cx="86065" cy="86065"/>
            </a:xfrm>
            <a:prstGeom prst="rect">
              <a:avLst/>
            </a:prstGeom>
          </p:spPr>
        </p:pic>
        <p:pic>
          <p:nvPicPr>
            <p:cNvPr id="36" name="object 36"/>
            <p:cNvPicPr/>
            <p:nvPr/>
          </p:nvPicPr>
          <p:blipFill>
            <a:blip r:embed="rId3" cstate="print"/>
            <a:stretch>
              <a:fillRect/>
            </a:stretch>
          </p:blipFill>
          <p:spPr>
            <a:xfrm>
              <a:off x="8081772" y="1792264"/>
              <a:ext cx="86064" cy="86065"/>
            </a:xfrm>
            <a:prstGeom prst="rect">
              <a:avLst/>
            </a:prstGeom>
          </p:spPr>
        </p:pic>
        <p:pic>
          <p:nvPicPr>
            <p:cNvPr id="37" name="object 37"/>
            <p:cNvPicPr/>
            <p:nvPr/>
          </p:nvPicPr>
          <p:blipFill>
            <a:blip r:embed="rId3" cstate="print"/>
            <a:stretch>
              <a:fillRect/>
            </a:stretch>
          </p:blipFill>
          <p:spPr>
            <a:xfrm>
              <a:off x="8054340" y="1764832"/>
              <a:ext cx="86065" cy="86065"/>
            </a:xfrm>
            <a:prstGeom prst="rect">
              <a:avLst/>
            </a:prstGeom>
          </p:spPr>
        </p:pic>
        <p:pic>
          <p:nvPicPr>
            <p:cNvPr id="38" name="object 38"/>
            <p:cNvPicPr/>
            <p:nvPr/>
          </p:nvPicPr>
          <p:blipFill>
            <a:blip r:embed="rId3" cstate="print"/>
            <a:stretch>
              <a:fillRect/>
            </a:stretch>
          </p:blipFill>
          <p:spPr>
            <a:xfrm>
              <a:off x="8025384" y="1764832"/>
              <a:ext cx="86064" cy="86065"/>
            </a:xfrm>
            <a:prstGeom prst="rect">
              <a:avLst/>
            </a:prstGeom>
          </p:spPr>
        </p:pic>
        <p:pic>
          <p:nvPicPr>
            <p:cNvPr id="39" name="object 39"/>
            <p:cNvPicPr/>
            <p:nvPr/>
          </p:nvPicPr>
          <p:blipFill>
            <a:blip r:embed="rId7" cstate="print"/>
            <a:stretch>
              <a:fillRect/>
            </a:stretch>
          </p:blipFill>
          <p:spPr>
            <a:xfrm>
              <a:off x="7828788" y="1764832"/>
              <a:ext cx="142453" cy="86065"/>
            </a:xfrm>
            <a:prstGeom prst="rect">
              <a:avLst/>
            </a:prstGeom>
          </p:spPr>
        </p:pic>
      </p:grpSp>
      <p:grpSp>
        <p:nvGrpSpPr>
          <p:cNvPr id="40" name="object 40"/>
          <p:cNvGrpSpPr/>
          <p:nvPr/>
        </p:nvGrpSpPr>
        <p:grpSpPr>
          <a:xfrm>
            <a:off x="7351776" y="1764832"/>
            <a:ext cx="395605" cy="307340"/>
            <a:chOff x="7351776" y="1764832"/>
            <a:chExt cx="395605" cy="307340"/>
          </a:xfrm>
        </p:grpSpPr>
        <p:pic>
          <p:nvPicPr>
            <p:cNvPr id="41" name="object 41"/>
            <p:cNvPicPr/>
            <p:nvPr/>
          </p:nvPicPr>
          <p:blipFill>
            <a:blip r:embed="rId3" cstate="print"/>
            <a:stretch>
              <a:fillRect/>
            </a:stretch>
          </p:blipFill>
          <p:spPr>
            <a:xfrm>
              <a:off x="7351776" y="1985811"/>
              <a:ext cx="86065" cy="86066"/>
            </a:xfrm>
            <a:prstGeom prst="rect">
              <a:avLst/>
            </a:prstGeom>
          </p:spPr>
        </p:pic>
        <p:pic>
          <p:nvPicPr>
            <p:cNvPr id="42" name="object 42"/>
            <p:cNvPicPr/>
            <p:nvPr/>
          </p:nvPicPr>
          <p:blipFill>
            <a:blip r:embed="rId3" cstate="print"/>
            <a:stretch>
              <a:fillRect/>
            </a:stretch>
          </p:blipFill>
          <p:spPr>
            <a:xfrm>
              <a:off x="7632192" y="1958380"/>
              <a:ext cx="86065" cy="86065"/>
            </a:xfrm>
            <a:prstGeom prst="rect">
              <a:avLst/>
            </a:prstGeom>
          </p:spPr>
        </p:pic>
        <p:pic>
          <p:nvPicPr>
            <p:cNvPr id="43" name="object 43"/>
            <p:cNvPicPr/>
            <p:nvPr/>
          </p:nvPicPr>
          <p:blipFill>
            <a:blip r:embed="rId3" cstate="print"/>
            <a:stretch>
              <a:fillRect/>
            </a:stretch>
          </p:blipFill>
          <p:spPr>
            <a:xfrm>
              <a:off x="7351776" y="1958380"/>
              <a:ext cx="86065" cy="86065"/>
            </a:xfrm>
            <a:prstGeom prst="rect">
              <a:avLst/>
            </a:prstGeom>
          </p:spPr>
        </p:pic>
        <p:pic>
          <p:nvPicPr>
            <p:cNvPr id="44" name="object 44"/>
            <p:cNvPicPr/>
            <p:nvPr/>
          </p:nvPicPr>
          <p:blipFill>
            <a:blip r:embed="rId3" cstate="print"/>
            <a:stretch>
              <a:fillRect/>
            </a:stretch>
          </p:blipFill>
          <p:spPr>
            <a:xfrm>
              <a:off x="7491984" y="1958380"/>
              <a:ext cx="86064" cy="86065"/>
            </a:xfrm>
            <a:prstGeom prst="rect">
              <a:avLst/>
            </a:prstGeom>
          </p:spPr>
        </p:pic>
        <p:pic>
          <p:nvPicPr>
            <p:cNvPr id="45" name="object 45"/>
            <p:cNvPicPr/>
            <p:nvPr/>
          </p:nvPicPr>
          <p:blipFill>
            <a:blip r:embed="rId3" cstate="print"/>
            <a:stretch>
              <a:fillRect/>
            </a:stretch>
          </p:blipFill>
          <p:spPr>
            <a:xfrm>
              <a:off x="7408164" y="1930947"/>
              <a:ext cx="86065" cy="86066"/>
            </a:xfrm>
            <a:prstGeom prst="rect">
              <a:avLst/>
            </a:prstGeom>
          </p:spPr>
        </p:pic>
        <p:pic>
          <p:nvPicPr>
            <p:cNvPr id="46" name="object 46"/>
            <p:cNvPicPr/>
            <p:nvPr/>
          </p:nvPicPr>
          <p:blipFill>
            <a:blip r:embed="rId8" cstate="print"/>
            <a:stretch>
              <a:fillRect/>
            </a:stretch>
          </p:blipFill>
          <p:spPr>
            <a:xfrm>
              <a:off x="7575804" y="1930947"/>
              <a:ext cx="171409" cy="86066"/>
            </a:xfrm>
            <a:prstGeom prst="rect">
              <a:avLst/>
            </a:prstGeom>
          </p:spPr>
        </p:pic>
        <p:pic>
          <p:nvPicPr>
            <p:cNvPr id="47" name="object 47"/>
            <p:cNvPicPr/>
            <p:nvPr/>
          </p:nvPicPr>
          <p:blipFill>
            <a:blip r:embed="rId3" cstate="print"/>
            <a:stretch>
              <a:fillRect/>
            </a:stretch>
          </p:blipFill>
          <p:spPr>
            <a:xfrm>
              <a:off x="7519416" y="1930947"/>
              <a:ext cx="86065" cy="86066"/>
            </a:xfrm>
            <a:prstGeom prst="rect">
              <a:avLst/>
            </a:prstGeom>
          </p:spPr>
        </p:pic>
        <p:pic>
          <p:nvPicPr>
            <p:cNvPr id="48" name="object 48"/>
            <p:cNvPicPr/>
            <p:nvPr/>
          </p:nvPicPr>
          <p:blipFill>
            <a:blip r:embed="rId3" cstate="print"/>
            <a:stretch>
              <a:fillRect/>
            </a:stretch>
          </p:blipFill>
          <p:spPr>
            <a:xfrm>
              <a:off x="7379208" y="1874559"/>
              <a:ext cx="86064" cy="86066"/>
            </a:xfrm>
            <a:prstGeom prst="rect">
              <a:avLst/>
            </a:prstGeom>
          </p:spPr>
        </p:pic>
        <p:pic>
          <p:nvPicPr>
            <p:cNvPr id="49" name="object 49"/>
            <p:cNvPicPr/>
            <p:nvPr/>
          </p:nvPicPr>
          <p:blipFill>
            <a:blip r:embed="rId7" cstate="print"/>
            <a:stretch>
              <a:fillRect/>
            </a:stretch>
          </p:blipFill>
          <p:spPr>
            <a:xfrm>
              <a:off x="7491984" y="1874559"/>
              <a:ext cx="142452" cy="86066"/>
            </a:xfrm>
            <a:prstGeom prst="rect">
              <a:avLst/>
            </a:prstGeom>
          </p:spPr>
        </p:pic>
        <p:pic>
          <p:nvPicPr>
            <p:cNvPr id="50" name="object 50"/>
            <p:cNvPicPr/>
            <p:nvPr/>
          </p:nvPicPr>
          <p:blipFill>
            <a:blip r:embed="rId3" cstate="print"/>
            <a:stretch>
              <a:fillRect/>
            </a:stretch>
          </p:blipFill>
          <p:spPr>
            <a:xfrm>
              <a:off x="7604760" y="1847128"/>
              <a:ext cx="86065" cy="86065"/>
            </a:xfrm>
            <a:prstGeom prst="rect">
              <a:avLst/>
            </a:prstGeom>
          </p:spPr>
        </p:pic>
        <p:pic>
          <p:nvPicPr>
            <p:cNvPr id="51" name="object 51"/>
            <p:cNvPicPr/>
            <p:nvPr/>
          </p:nvPicPr>
          <p:blipFill>
            <a:blip r:embed="rId3" cstate="print"/>
            <a:stretch>
              <a:fillRect/>
            </a:stretch>
          </p:blipFill>
          <p:spPr>
            <a:xfrm>
              <a:off x="7408164" y="1847128"/>
              <a:ext cx="86065" cy="86065"/>
            </a:xfrm>
            <a:prstGeom prst="rect">
              <a:avLst/>
            </a:prstGeom>
          </p:spPr>
        </p:pic>
        <p:pic>
          <p:nvPicPr>
            <p:cNvPr id="52" name="object 52"/>
            <p:cNvPicPr/>
            <p:nvPr/>
          </p:nvPicPr>
          <p:blipFill>
            <a:blip r:embed="rId3" cstate="print"/>
            <a:stretch>
              <a:fillRect/>
            </a:stretch>
          </p:blipFill>
          <p:spPr>
            <a:xfrm>
              <a:off x="7632192" y="1847128"/>
              <a:ext cx="86065" cy="86065"/>
            </a:xfrm>
            <a:prstGeom prst="rect">
              <a:avLst/>
            </a:prstGeom>
          </p:spPr>
        </p:pic>
        <p:pic>
          <p:nvPicPr>
            <p:cNvPr id="53" name="object 53"/>
            <p:cNvPicPr/>
            <p:nvPr/>
          </p:nvPicPr>
          <p:blipFill>
            <a:blip r:embed="rId3" cstate="print"/>
            <a:stretch>
              <a:fillRect/>
            </a:stretch>
          </p:blipFill>
          <p:spPr>
            <a:xfrm>
              <a:off x="7464552" y="1819695"/>
              <a:ext cx="86065" cy="86066"/>
            </a:xfrm>
            <a:prstGeom prst="rect">
              <a:avLst/>
            </a:prstGeom>
          </p:spPr>
        </p:pic>
        <p:pic>
          <p:nvPicPr>
            <p:cNvPr id="54" name="object 54"/>
            <p:cNvPicPr/>
            <p:nvPr/>
          </p:nvPicPr>
          <p:blipFill>
            <a:blip r:embed="rId5" cstate="print"/>
            <a:stretch>
              <a:fillRect/>
            </a:stretch>
          </p:blipFill>
          <p:spPr>
            <a:xfrm>
              <a:off x="7575804" y="1819695"/>
              <a:ext cx="171409" cy="86066"/>
            </a:xfrm>
            <a:prstGeom prst="rect">
              <a:avLst/>
            </a:prstGeom>
          </p:spPr>
        </p:pic>
        <p:pic>
          <p:nvPicPr>
            <p:cNvPr id="55" name="object 55"/>
            <p:cNvPicPr/>
            <p:nvPr/>
          </p:nvPicPr>
          <p:blipFill>
            <a:blip r:embed="rId6" cstate="print"/>
            <a:stretch>
              <a:fillRect/>
            </a:stretch>
          </p:blipFill>
          <p:spPr>
            <a:xfrm>
              <a:off x="7435596" y="1819695"/>
              <a:ext cx="86064" cy="86066"/>
            </a:xfrm>
            <a:prstGeom prst="rect">
              <a:avLst/>
            </a:prstGeom>
          </p:spPr>
        </p:pic>
        <p:pic>
          <p:nvPicPr>
            <p:cNvPr id="56" name="object 56"/>
            <p:cNvPicPr/>
            <p:nvPr/>
          </p:nvPicPr>
          <p:blipFill>
            <a:blip r:embed="rId5" cstate="print"/>
            <a:stretch>
              <a:fillRect/>
            </a:stretch>
          </p:blipFill>
          <p:spPr>
            <a:xfrm>
              <a:off x="7464552" y="1819695"/>
              <a:ext cx="169884" cy="86066"/>
            </a:xfrm>
            <a:prstGeom prst="rect">
              <a:avLst/>
            </a:prstGeom>
          </p:spPr>
        </p:pic>
        <p:pic>
          <p:nvPicPr>
            <p:cNvPr id="57" name="object 57"/>
            <p:cNvPicPr/>
            <p:nvPr/>
          </p:nvPicPr>
          <p:blipFill>
            <a:blip r:embed="rId9" cstate="print"/>
            <a:stretch>
              <a:fillRect/>
            </a:stretch>
          </p:blipFill>
          <p:spPr>
            <a:xfrm>
              <a:off x="7351776" y="1792264"/>
              <a:ext cx="142453" cy="86065"/>
            </a:xfrm>
            <a:prstGeom prst="rect">
              <a:avLst/>
            </a:prstGeom>
          </p:spPr>
        </p:pic>
        <p:pic>
          <p:nvPicPr>
            <p:cNvPr id="58" name="object 58"/>
            <p:cNvPicPr/>
            <p:nvPr/>
          </p:nvPicPr>
          <p:blipFill>
            <a:blip r:embed="rId3" cstate="print"/>
            <a:stretch>
              <a:fillRect/>
            </a:stretch>
          </p:blipFill>
          <p:spPr>
            <a:xfrm>
              <a:off x="7548372" y="1792264"/>
              <a:ext cx="86064" cy="86065"/>
            </a:xfrm>
            <a:prstGeom prst="rect">
              <a:avLst/>
            </a:prstGeom>
          </p:spPr>
        </p:pic>
        <p:pic>
          <p:nvPicPr>
            <p:cNvPr id="59" name="object 59"/>
            <p:cNvPicPr/>
            <p:nvPr/>
          </p:nvPicPr>
          <p:blipFill>
            <a:blip r:embed="rId10" cstate="print"/>
            <a:stretch>
              <a:fillRect/>
            </a:stretch>
          </p:blipFill>
          <p:spPr>
            <a:xfrm>
              <a:off x="7435596" y="1764832"/>
              <a:ext cx="169885" cy="86065"/>
            </a:xfrm>
            <a:prstGeom prst="rect">
              <a:avLst/>
            </a:prstGeom>
          </p:spPr>
        </p:pic>
        <p:pic>
          <p:nvPicPr>
            <p:cNvPr id="60" name="object 60"/>
            <p:cNvPicPr/>
            <p:nvPr/>
          </p:nvPicPr>
          <p:blipFill>
            <a:blip r:embed="rId3" cstate="print"/>
            <a:stretch>
              <a:fillRect/>
            </a:stretch>
          </p:blipFill>
          <p:spPr>
            <a:xfrm>
              <a:off x="7519416" y="1764832"/>
              <a:ext cx="86065" cy="86065"/>
            </a:xfrm>
            <a:prstGeom prst="rect">
              <a:avLst/>
            </a:prstGeom>
          </p:spPr>
        </p:pic>
        <p:pic>
          <p:nvPicPr>
            <p:cNvPr id="61" name="object 61"/>
            <p:cNvPicPr/>
            <p:nvPr/>
          </p:nvPicPr>
          <p:blipFill>
            <a:blip r:embed="rId3" cstate="print"/>
            <a:stretch>
              <a:fillRect/>
            </a:stretch>
          </p:blipFill>
          <p:spPr>
            <a:xfrm>
              <a:off x="7379208" y="1764832"/>
              <a:ext cx="86064" cy="86065"/>
            </a:xfrm>
            <a:prstGeom prst="rect">
              <a:avLst/>
            </a:prstGeom>
          </p:spPr>
        </p:pic>
        <p:pic>
          <p:nvPicPr>
            <p:cNvPr id="62" name="object 62"/>
            <p:cNvPicPr/>
            <p:nvPr/>
          </p:nvPicPr>
          <p:blipFill>
            <a:blip r:embed="rId3" cstate="print"/>
            <a:stretch>
              <a:fillRect/>
            </a:stretch>
          </p:blipFill>
          <p:spPr>
            <a:xfrm>
              <a:off x="7408164" y="1764832"/>
              <a:ext cx="86065" cy="86065"/>
            </a:xfrm>
            <a:prstGeom prst="rect">
              <a:avLst/>
            </a:prstGeom>
          </p:spPr>
        </p:pic>
        <p:pic>
          <p:nvPicPr>
            <p:cNvPr id="63" name="object 63"/>
            <p:cNvPicPr/>
            <p:nvPr/>
          </p:nvPicPr>
          <p:blipFill>
            <a:blip r:embed="rId3" cstate="print"/>
            <a:stretch>
              <a:fillRect/>
            </a:stretch>
          </p:blipFill>
          <p:spPr>
            <a:xfrm>
              <a:off x="7519416" y="1764832"/>
              <a:ext cx="86065" cy="86065"/>
            </a:xfrm>
            <a:prstGeom prst="rect">
              <a:avLst/>
            </a:prstGeom>
          </p:spPr>
        </p:pic>
      </p:grpSp>
      <p:pic>
        <p:nvPicPr>
          <p:cNvPr id="64" name="object 64"/>
          <p:cNvPicPr/>
          <p:nvPr/>
        </p:nvPicPr>
        <p:blipFill>
          <a:blip r:embed="rId3" cstate="print"/>
          <a:stretch>
            <a:fillRect/>
          </a:stretch>
        </p:blipFill>
        <p:spPr>
          <a:xfrm>
            <a:off x="8587740" y="1543852"/>
            <a:ext cx="86065" cy="86065"/>
          </a:xfrm>
          <a:prstGeom prst="rect">
            <a:avLst/>
          </a:prstGeom>
        </p:spPr>
      </p:pic>
      <p:grpSp>
        <p:nvGrpSpPr>
          <p:cNvPr id="65" name="object 65"/>
          <p:cNvGrpSpPr/>
          <p:nvPr/>
        </p:nvGrpSpPr>
        <p:grpSpPr>
          <a:xfrm>
            <a:off x="8278368" y="1514896"/>
            <a:ext cx="199390" cy="224790"/>
            <a:chOff x="8278368" y="1514896"/>
            <a:chExt cx="199390" cy="224790"/>
          </a:xfrm>
        </p:grpSpPr>
        <p:pic>
          <p:nvPicPr>
            <p:cNvPr id="66" name="object 66"/>
            <p:cNvPicPr/>
            <p:nvPr/>
          </p:nvPicPr>
          <p:blipFill>
            <a:blip r:embed="rId3" cstate="print"/>
            <a:stretch>
              <a:fillRect/>
            </a:stretch>
          </p:blipFill>
          <p:spPr>
            <a:xfrm>
              <a:off x="8363712" y="1653580"/>
              <a:ext cx="86065" cy="86065"/>
            </a:xfrm>
            <a:prstGeom prst="rect">
              <a:avLst/>
            </a:prstGeom>
          </p:spPr>
        </p:pic>
        <p:pic>
          <p:nvPicPr>
            <p:cNvPr id="67" name="object 67"/>
            <p:cNvPicPr/>
            <p:nvPr/>
          </p:nvPicPr>
          <p:blipFill>
            <a:blip r:embed="rId3" cstate="print"/>
            <a:stretch>
              <a:fillRect/>
            </a:stretch>
          </p:blipFill>
          <p:spPr>
            <a:xfrm>
              <a:off x="8391144" y="1626147"/>
              <a:ext cx="86064" cy="86066"/>
            </a:xfrm>
            <a:prstGeom prst="rect">
              <a:avLst/>
            </a:prstGeom>
          </p:spPr>
        </p:pic>
        <p:pic>
          <p:nvPicPr>
            <p:cNvPr id="68" name="object 68"/>
            <p:cNvPicPr/>
            <p:nvPr/>
          </p:nvPicPr>
          <p:blipFill>
            <a:blip r:embed="rId3" cstate="print"/>
            <a:stretch>
              <a:fillRect/>
            </a:stretch>
          </p:blipFill>
          <p:spPr>
            <a:xfrm>
              <a:off x="8278368" y="1571284"/>
              <a:ext cx="86064" cy="86065"/>
            </a:xfrm>
            <a:prstGeom prst="rect">
              <a:avLst/>
            </a:prstGeom>
          </p:spPr>
        </p:pic>
        <p:pic>
          <p:nvPicPr>
            <p:cNvPr id="69" name="object 69"/>
            <p:cNvPicPr/>
            <p:nvPr/>
          </p:nvPicPr>
          <p:blipFill>
            <a:blip r:embed="rId3" cstate="print"/>
            <a:stretch>
              <a:fillRect/>
            </a:stretch>
          </p:blipFill>
          <p:spPr>
            <a:xfrm>
              <a:off x="8307324" y="1514896"/>
              <a:ext cx="86065" cy="86065"/>
            </a:xfrm>
            <a:prstGeom prst="rect">
              <a:avLst/>
            </a:prstGeom>
          </p:spPr>
        </p:pic>
      </p:grpSp>
      <p:grpSp>
        <p:nvGrpSpPr>
          <p:cNvPr id="70" name="object 70"/>
          <p:cNvGrpSpPr/>
          <p:nvPr/>
        </p:nvGrpSpPr>
        <p:grpSpPr>
          <a:xfrm>
            <a:off x="8840723" y="1514896"/>
            <a:ext cx="170180" cy="197485"/>
            <a:chOff x="8840723" y="1514896"/>
            <a:chExt cx="170180" cy="197485"/>
          </a:xfrm>
        </p:grpSpPr>
        <p:pic>
          <p:nvPicPr>
            <p:cNvPr id="71" name="object 71"/>
            <p:cNvPicPr/>
            <p:nvPr/>
          </p:nvPicPr>
          <p:blipFill>
            <a:blip r:embed="rId3" cstate="print"/>
            <a:stretch>
              <a:fillRect/>
            </a:stretch>
          </p:blipFill>
          <p:spPr>
            <a:xfrm>
              <a:off x="8840723" y="1626147"/>
              <a:ext cx="86065" cy="86066"/>
            </a:xfrm>
            <a:prstGeom prst="rect">
              <a:avLst/>
            </a:prstGeom>
          </p:spPr>
        </p:pic>
        <p:pic>
          <p:nvPicPr>
            <p:cNvPr id="72" name="object 72"/>
            <p:cNvPicPr/>
            <p:nvPr/>
          </p:nvPicPr>
          <p:blipFill>
            <a:blip r:embed="rId3" cstate="print"/>
            <a:stretch>
              <a:fillRect/>
            </a:stretch>
          </p:blipFill>
          <p:spPr>
            <a:xfrm>
              <a:off x="8924543" y="1543852"/>
              <a:ext cx="86064" cy="86065"/>
            </a:xfrm>
            <a:prstGeom prst="rect">
              <a:avLst/>
            </a:prstGeom>
          </p:spPr>
        </p:pic>
        <p:pic>
          <p:nvPicPr>
            <p:cNvPr id="73" name="object 73"/>
            <p:cNvPicPr/>
            <p:nvPr/>
          </p:nvPicPr>
          <p:blipFill>
            <a:blip r:embed="rId3" cstate="print"/>
            <a:stretch>
              <a:fillRect/>
            </a:stretch>
          </p:blipFill>
          <p:spPr>
            <a:xfrm>
              <a:off x="8924543" y="1514896"/>
              <a:ext cx="86064" cy="86065"/>
            </a:xfrm>
            <a:prstGeom prst="rect">
              <a:avLst/>
            </a:prstGeom>
          </p:spPr>
        </p:pic>
      </p:grpSp>
      <p:pic>
        <p:nvPicPr>
          <p:cNvPr id="74" name="object 74"/>
          <p:cNvPicPr/>
          <p:nvPr/>
        </p:nvPicPr>
        <p:blipFill>
          <a:blip r:embed="rId3" cstate="print"/>
          <a:stretch>
            <a:fillRect/>
          </a:stretch>
        </p:blipFill>
        <p:spPr>
          <a:xfrm>
            <a:off x="7408164" y="1487464"/>
            <a:ext cx="86065" cy="86065"/>
          </a:xfrm>
          <a:prstGeom prst="rect">
            <a:avLst/>
          </a:prstGeom>
        </p:spPr>
      </p:pic>
      <p:grpSp>
        <p:nvGrpSpPr>
          <p:cNvPr id="75" name="object 75"/>
          <p:cNvGrpSpPr/>
          <p:nvPr/>
        </p:nvGrpSpPr>
        <p:grpSpPr>
          <a:xfrm>
            <a:off x="8221980" y="1200924"/>
            <a:ext cx="790575" cy="318135"/>
            <a:chOff x="8221980" y="1200924"/>
            <a:chExt cx="790575" cy="318135"/>
          </a:xfrm>
        </p:grpSpPr>
        <p:pic>
          <p:nvPicPr>
            <p:cNvPr id="76" name="object 76"/>
            <p:cNvPicPr/>
            <p:nvPr/>
          </p:nvPicPr>
          <p:blipFill>
            <a:blip r:embed="rId4" cstate="print"/>
            <a:stretch>
              <a:fillRect/>
            </a:stretch>
          </p:blipFill>
          <p:spPr>
            <a:xfrm>
              <a:off x="8333232" y="1312176"/>
              <a:ext cx="201942" cy="200393"/>
            </a:xfrm>
            <a:prstGeom prst="rect">
              <a:avLst/>
            </a:prstGeom>
          </p:spPr>
        </p:pic>
        <p:pic>
          <p:nvPicPr>
            <p:cNvPr id="77" name="object 77"/>
            <p:cNvPicPr/>
            <p:nvPr/>
          </p:nvPicPr>
          <p:blipFill>
            <a:blip r:embed="rId4" cstate="print"/>
            <a:stretch>
              <a:fillRect/>
            </a:stretch>
          </p:blipFill>
          <p:spPr>
            <a:xfrm>
              <a:off x="8305800" y="1312176"/>
              <a:ext cx="201942" cy="200393"/>
            </a:xfrm>
            <a:prstGeom prst="rect">
              <a:avLst/>
            </a:prstGeom>
          </p:spPr>
        </p:pic>
        <p:pic>
          <p:nvPicPr>
            <p:cNvPr id="78" name="object 78"/>
            <p:cNvPicPr/>
            <p:nvPr/>
          </p:nvPicPr>
          <p:blipFill>
            <a:blip r:embed="rId4" cstate="print"/>
            <a:stretch>
              <a:fillRect/>
            </a:stretch>
          </p:blipFill>
          <p:spPr>
            <a:xfrm>
              <a:off x="8502396" y="1255788"/>
              <a:ext cx="201942" cy="200393"/>
            </a:xfrm>
            <a:prstGeom prst="rect">
              <a:avLst/>
            </a:prstGeom>
          </p:spPr>
        </p:pic>
        <p:pic>
          <p:nvPicPr>
            <p:cNvPr id="79" name="object 79"/>
            <p:cNvPicPr/>
            <p:nvPr/>
          </p:nvPicPr>
          <p:blipFill>
            <a:blip r:embed="rId4" cstate="print"/>
            <a:stretch>
              <a:fillRect/>
            </a:stretch>
          </p:blipFill>
          <p:spPr>
            <a:xfrm>
              <a:off x="8446008" y="1228356"/>
              <a:ext cx="201942" cy="200393"/>
            </a:xfrm>
            <a:prstGeom prst="rect">
              <a:avLst/>
            </a:prstGeom>
          </p:spPr>
        </p:pic>
        <p:pic>
          <p:nvPicPr>
            <p:cNvPr id="80" name="object 80"/>
            <p:cNvPicPr/>
            <p:nvPr/>
          </p:nvPicPr>
          <p:blipFill>
            <a:blip r:embed="rId4" cstate="print"/>
            <a:stretch>
              <a:fillRect/>
            </a:stretch>
          </p:blipFill>
          <p:spPr>
            <a:xfrm>
              <a:off x="8360664" y="1228356"/>
              <a:ext cx="201942" cy="200393"/>
            </a:xfrm>
            <a:prstGeom prst="rect">
              <a:avLst/>
            </a:prstGeom>
          </p:spPr>
        </p:pic>
        <p:pic>
          <p:nvPicPr>
            <p:cNvPr id="81" name="object 81"/>
            <p:cNvPicPr/>
            <p:nvPr/>
          </p:nvPicPr>
          <p:blipFill>
            <a:blip r:embed="rId4" cstate="print"/>
            <a:stretch>
              <a:fillRect/>
            </a:stretch>
          </p:blipFill>
          <p:spPr>
            <a:xfrm>
              <a:off x="8249412" y="1228356"/>
              <a:ext cx="201942" cy="200393"/>
            </a:xfrm>
            <a:prstGeom prst="rect">
              <a:avLst/>
            </a:prstGeom>
          </p:spPr>
        </p:pic>
        <p:pic>
          <p:nvPicPr>
            <p:cNvPr id="82" name="object 82"/>
            <p:cNvPicPr/>
            <p:nvPr/>
          </p:nvPicPr>
          <p:blipFill>
            <a:blip r:embed="rId4" cstate="print"/>
            <a:stretch>
              <a:fillRect/>
            </a:stretch>
          </p:blipFill>
          <p:spPr>
            <a:xfrm>
              <a:off x="8558784" y="1228356"/>
              <a:ext cx="201942" cy="200393"/>
            </a:xfrm>
            <a:prstGeom prst="rect">
              <a:avLst/>
            </a:prstGeom>
          </p:spPr>
        </p:pic>
        <p:pic>
          <p:nvPicPr>
            <p:cNvPr id="83" name="object 83"/>
            <p:cNvPicPr/>
            <p:nvPr/>
          </p:nvPicPr>
          <p:blipFill>
            <a:blip r:embed="rId4" cstate="print"/>
            <a:stretch>
              <a:fillRect/>
            </a:stretch>
          </p:blipFill>
          <p:spPr>
            <a:xfrm>
              <a:off x="8810244" y="1200924"/>
              <a:ext cx="201942" cy="200393"/>
            </a:xfrm>
            <a:prstGeom prst="rect">
              <a:avLst/>
            </a:prstGeom>
          </p:spPr>
        </p:pic>
        <p:pic>
          <p:nvPicPr>
            <p:cNvPr id="84" name="object 84"/>
            <p:cNvPicPr/>
            <p:nvPr/>
          </p:nvPicPr>
          <p:blipFill>
            <a:blip r:embed="rId4" cstate="print"/>
            <a:stretch>
              <a:fillRect/>
            </a:stretch>
          </p:blipFill>
          <p:spPr>
            <a:xfrm>
              <a:off x="8333232" y="1200924"/>
              <a:ext cx="201942" cy="200393"/>
            </a:xfrm>
            <a:prstGeom prst="rect">
              <a:avLst/>
            </a:prstGeom>
          </p:spPr>
        </p:pic>
        <p:pic>
          <p:nvPicPr>
            <p:cNvPr id="85" name="object 85"/>
            <p:cNvPicPr/>
            <p:nvPr/>
          </p:nvPicPr>
          <p:blipFill>
            <a:blip r:embed="rId3" cstate="print"/>
            <a:stretch>
              <a:fillRect/>
            </a:stretch>
          </p:blipFill>
          <p:spPr>
            <a:xfrm>
              <a:off x="8503920" y="1432599"/>
              <a:ext cx="86064" cy="86066"/>
            </a:xfrm>
            <a:prstGeom prst="rect">
              <a:avLst/>
            </a:prstGeom>
          </p:spPr>
        </p:pic>
        <p:pic>
          <p:nvPicPr>
            <p:cNvPr id="86" name="object 86"/>
            <p:cNvPicPr/>
            <p:nvPr/>
          </p:nvPicPr>
          <p:blipFill>
            <a:blip r:embed="rId3" cstate="print"/>
            <a:stretch>
              <a:fillRect/>
            </a:stretch>
          </p:blipFill>
          <p:spPr>
            <a:xfrm>
              <a:off x="8334756" y="1432599"/>
              <a:ext cx="86064" cy="86066"/>
            </a:xfrm>
            <a:prstGeom prst="rect">
              <a:avLst/>
            </a:prstGeom>
          </p:spPr>
        </p:pic>
        <p:pic>
          <p:nvPicPr>
            <p:cNvPr id="87" name="object 87"/>
            <p:cNvPicPr/>
            <p:nvPr/>
          </p:nvPicPr>
          <p:blipFill>
            <a:blip r:embed="rId3" cstate="print"/>
            <a:stretch>
              <a:fillRect/>
            </a:stretch>
          </p:blipFill>
          <p:spPr>
            <a:xfrm>
              <a:off x="8671560" y="1405168"/>
              <a:ext cx="86065" cy="86065"/>
            </a:xfrm>
            <a:prstGeom prst="rect">
              <a:avLst/>
            </a:prstGeom>
          </p:spPr>
        </p:pic>
        <p:pic>
          <p:nvPicPr>
            <p:cNvPr id="88" name="object 88"/>
            <p:cNvPicPr/>
            <p:nvPr/>
          </p:nvPicPr>
          <p:blipFill>
            <a:blip r:embed="rId3" cstate="print"/>
            <a:stretch>
              <a:fillRect/>
            </a:stretch>
          </p:blipFill>
          <p:spPr>
            <a:xfrm>
              <a:off x="8727948" y="1377735"/>
              <a:ext cx="86065" cy="86066"/>
            </a:xfrm>
            <a:prstGeom prst="rect">
              <a:avLst/>
            </a:prstGeom>
          </p:spPr>
        </p:pic>
        <p:pic>
          <p:nvPicPr>
            <p:cNvPr id="89" name="object 89"/>
            <p:cNvPicPr/>
            <p:nvPr/>
          </p:nvPicPr>
          <p:blipFill>
            <a:blip r:embed="rId11" cstate="print"/>
            <a:stretch>
              <a:fillRect/>
            </a:stretch>
          </p:blipFill>
          <p:spPr>
            <a:xfrm>
              <a:off x="8391144" y="1350304"/>
              <a:ext cx="86064" cy="140929"/>
            </a:xfrm>
            <a:prstGeom prst="rect">
              <a:avLst/>
            </a:prstGeom>
          </p:spPr>
        </p:pic>
        <p:pic>
          <p:nvPicPr>
            <p:cNvPr id="90" name="object 90"/>
            <p:cNvPicPr/>
            <p:nvPr/>
          </p:nvPicPr>
          <p:blipFill>
            <a:blip r:embed="rId3" cstate="print"/>
            <a:stretch>
              <a:fillRect/>
            </a:stretch>
          </p:blipFill>
          <p:spPr>
            <a:xfrm>
              <a:off x="8363712" y="1350304"/>
              <a:ext cx="86065" cy="86065"/>
            </a:xfrm>
            <a:prstGeom prst="rect">
              <a:avLst/>
            </a:prstGeom>
          </p:spPr>
        </p:pic>
        <p:pic>
          <p:nvPicPr>
            <p:cNvPr id="91" name="object 91"/>
            <p:cNvPicPr/>
            <p:nvPr/>
          </p:nvPicPr>
          <p:blipFill>
            <a:blip r:embed="rId3" cstate="print"/>
            <a:stretch>
              <a:fillRect/>
            </a:stretch>
          </p:blipFill>
          <p:spPr>
            <a:xfrm>
              <a:off x="8221980" y="1293916"/>
              <a:ext cx="86065" cy="86065"/>
            </a:xfrm>
            <a:prstGeom prst="rect">
              <a:avLst/>
            </a:prstGeom>
          </p:spPr>
        </p:pic>
        <p:pic>
          <p:nvPicPr>
            <p:cNvPr id="92" name="object 92"/>
            <p:cNvPicPr/>
            <p:nvPr/>
          </p:nvPicPr>
          <p:blipFill>
            <a:blip r:embed="rId3" cstate="print"/>
            <a:stretch>
              <a:fillRect/>
            </a:stretch>
          </p:blipFill>
          <p:spPr>
            <a:xfrm>
              <a:off x="8560308" y="1293916"/>
              <a:ext cx="86064" cy="86065"/>
            </a:xfrm>
            <a:prstGeom prst="rect">
              <a:avLst/>
            </a:prstGeom>
          </p:spPr>
        </p:pic>
        <p:pic>
          <p:nvPicPr>
            <p:cNvPr id="93" name="object 93"/>
            <p:cNvPicPr/>
            <p:nvPr/>
          </p:nvPicPr>
          <p:blipFill>
            <a:blip r:embed="rId5" cstate="print"/>
            <a:stretch>
              <a:fillRect/>
            </a:stretch>
          </p:blipFill>
          <p:spPr>
            <a:xfrm>
              <a:off x="8418576" y="1266484"/>
              <a:ext cx="171408" cy="86065"/>
            </a:xfrm>
            <a:prstGeom prst="rect">
              <a:avLst/>
            </a:prstGeom>
          </p:spPr>
        </p:pic>
        <p:pic>
          <p:nvPicPr>
            <p:cNvPr id="94" name="object 94"/>
            <p:cNvPicPr/>
            <p:nvPr/>
          </p:nvPicPr>
          <p:blipFill>
            <a:blip r:embed="rId3" cstate="print"/>
            <a:stretch>
              <a:fillRect/>
            </a:stretch>
          </p:blipFill>
          <p:spPr>
            <a:xfrm>
              <a:off x="8307324" y="1266484"/>
              <a:ext cx="86065" cy="86065"/>
            </a:xfrm>
            <a:prstGeom prst="rect">
              <a:avLst/>
            </a:prstGeom>
          </p:spPr>
        </p:pic>
        <p:pic>
          <p:nvPicPr>
            <p:cNvPr id="95" name="object 95"/>
            <p:cNvPicPr/>
            <p:nvPr/>
          </p:nvPicPr>
          <p:blipFill>
            <a:blip r:embed="rId3" cstate="print"/>
            <a:stretch>
              <a:fillRect/>
            </a:stretch>
          </p:blipFill>
          <p:spPr>
            <a:xfrm>
              <a:off x="8616696" y="1266484"/>
              <a:ext cx="86064" cy="86065"/>
            </a:xfrm>
            <a:prstGeom prst="rect">
              <a:avLst/>
            </a:prstGeom>
          </p:spPr>
        </p:pic>
        <p:pic>
          <p:nvPicPr>
            <p:cNvPr id="96" name="object 96"/>
            <p:cNvPicPr/>
            <p:nvPr/>
          </p:nvPicPr>
          <p:blipFill>
            <a:blip r:embed="rId3" cstate="print"/>
            <a:stretch>
              <a:fillRect/>
            </a:stretch>
          </p:blipFill>
          <p:spPr>
            <a:xfrm>
              <a:off x="8391144" y="1239052"/>
              <a:ext cx="86064" cy="86065"/>
            </a:xfrm>
            <a:prstGeom prst="rect">
              <a:avLst/>
            </a:prstGeom>
          </p:spPr>
        </p:pic>
      </p:grpSp>
      <p:grpSp>
        <p:nvGrpSpPr>
          <p:cNvPr id="97" name="object 97"/>
          <p:cNvGrpSpPr/>
          <p:nvPr/>
        </p:nvGrpSpPr>
        <p:grpSpPr>
          <a:xfrm>
            <a:off x="7379207" y="1211620"/>
            <a:ext cx="872490" cy="140970"/>
            <a:chOff x="7379207" y="1211620"/>
            <a:chExt cx="872490" cy="140970"/>
          </a:xfrm>
        </p:grpSpPr>
        <p:pic>
          <p:nvPicPr>
            <p:cNvPr id="98" name="object 98"/>
            <p:cNvPicPr/>
            <p:nvPr/>
          </p:nvPicPr>
          <p:blipFill>
            <a:blip r:embed="rId3" cstate="print"/>
            <a:stretch>
              <a:fillRect/>
            </a:stretch>
          </p:blipFill>
          <p:spPr>
            <a:xfrm>
              <a:off x="7435595" y="1266484"/>
              <a:ext cx="86064" cy="86065"/>
            </a:xfrm>
            <a:prstGeom prst="rect">
              <a:avLst/>
            </a:prstGeom>
          </p:spPr>
        </p:pic>
        <p:pic>
          <p:nvPicPr>
            <p:cNvPr id="99" name="object 99"/>
            <p:cNvPicPr/>
            <p:nvPr/>
          </p:nvPicPr>
          <p:blipFill>
            <a:blip r:embed="rId3" cstate="print"/>
            <a:stretch>
              <a:fillRect/>
            </a:stretch>
          </p:blipFill>
          <p:spPr>
            <a:xfrm>
              <a:off x="7688579" y="1266484"/>
              <a:ext cx="86065" cy="86065"/>
            </a:xfrm>
            <a:prstGeom prst="rect">
              <a:avLst/>
            </a:prstGeom>
          </p:spPr>
        </p:pic>
        <p:pic>
          <p:nvPicPr>
            <p:cNvPr id="100" name="object 100"/>
            <p:cNvPicPr/>
            <p:nvPr/>
          </p:nvPicPr>
          <p:blipFill>
            <a:blip r:embed="rId12" cstate="print"/>
            <a:stretch>
              <a:fillRect/>
            </a:stretch>
          </p:blipFill>
          <p:spPr>
            <a:xfrm>
              <a:off x="7408163" y="1266484"/>
              <a:ext cx="197317" cy="86065"/>
            </a:xfrm>
            <a:prstGeom prst="rect">
              <a:avLst/>
            </a:prstGeom>
          </p:spPr>
        </p:pic>
        <p:pic>
          <p:nvPicPr>
            <p:cNvPr id="101" name="object 101"/>
            <p:cNvPicPr/>
            <p:nvPr/>
          </p:nvPicPr>
          <p:blipFill>
            <a:blip r:embed="rId3" cstate="print"/>
            <a:stretch>
              <a:fillRect/>
            </a:stretch>
          </p:blipFill>
          <p:spPr>
            <a:xfrm>
              <a:off x="7408163" y="1266484"/>
              <a:ext cx="86065" cy="86065"/>
            </a:xfrm>
            <a:prstGeom prst="rect">
              <a:avLst/>
            </a:prstGeom>
          </p:spPr>
        </p:pic>
        <p:pic>
          <p:nvPicPr>
            <p:cNvPr id="102" name="object 102"/>
            <p:cNvPicPr/>
            <p:nvPr/>
          </p:nvPicPr>
          <p:blipFill>
            <a:blip r:embed="rId8" cstate="print"/>
            <a:stretch>
              <a:fillRect/>
            </a:stretch>
          </p:blipFill>
          <p:spPr>
            <a:xfrm>
              <a:off x="8081771" y="1266484"/>
              <a:ext cx="169885" cy="86065"/>
            </a:xfrm>
            <a:prstGeom prst="rect">
              <a:avLst/>
            </a:prstGeom>
          </p:spPr>
        </p:pic>
        <p:pic>
          <p:nvPicPr>
            <p:cNvPr id="103" name="object 103"/>
            <p:cNvPicPr/>
            <p:nvPr/>
          </p:nvPicPr>
          <p:blipFill>
            <a:blip r:embed="rId3" cstate="print"/>
            <a:stretch>
              <a:fillRect/>
            </a:stretch>
          </p:blipFill>
          <p:spPr>
            <a:xfrm>
              <a:off x="7716011" y="1266484"/>
              <a:ext cx="86065" cy="86065"/>
            </a:xfrm>
            <a:prstGeom prst="rect">
              <a:avLst/>
            </a:prstGeom>
          </p:spPr>
        </p:pic>
        <p:pic>
          <p:nvPicPr>
            <p:cNvPr id="104" name="object 104"/>
            <p:cNvPicPr/>
            <p:nvPr/>
          </p:nvPicPr>
          <p:blipFill>
            <a:blip r:embed="rId10" cstate="print"/>
            <a:stretch>
              <a:fillRect/>
            </a:stretch>
          </p:blipFill>
          <p:spPr>
            <a:xfrm>
              <a:off x="7997951" y="1239052"/>
              <a:ext cx="169884" cy="86065"/>
            </a:xfrm>
            <a:prstGeom prst="rect">
              <a:avLst/>
            </a:prstGeom>
          </p:spPr>
        </p:pic>
        <p:pic>
          <p:nvPicPr>
            <p:cNvPr id="105" name="object 105"/>
            <p:cNvPicPr/>
            <p:nvPr/>
          </p:nvPicPr>
          <p:blipFill>
            <a:blip r:embed="rId3" cstate="print"/>
            <a:stretch>
              <a:fillRect/>
            </a:stretch>
          </p:blipFill>
          <p:spPr>
            <a:xfrm>
              <a:off x="7491983" y="1239052"/>
              <a:ext cx="86064" cy="86065"/>
            </a:xfrm>
            <a:prstGeom prst="rect">
              <a:avLst/>
            </a:prstGeom>
          </p:spPr>
        </p:pic>
        <p:pic>
          <p:nvPicPr>
            <p:cNvPr id="106" name="object 106"/>
            <p:cNvPicPr/>
            <p:nvPr/>
          </p:nvPicPr>
          <p:blipFill>
            <a:blip r:embed="rId3" cstate="print"/>
            <a:stretch>
              <a:fillRect/>
            </a:stretch>
          </p:blipFill>
          <p:spPr>
            <a:xfrm>
              <a:off x="7519415" y="1239052"/>
              <a:ext cx="86065" cy="86065"/>
            </a:xfrm>
            <a:prstGeom prst="rect">
              <a:avLst/>
            </a:prstGeom>
          </p:spPr>
        </p:pic>
        <p:pic>
          <p:nvPicPr>
            <p:cNvPr id="107" name="object 107"/>
            <p:cNvPicPr/>
            <p:nvPr/>
          </p:nvPicPr>
          <p:blipFill>
            <a:blip r:embed="rId3" cstate="print"/>
            <a:stretch>
              <a:fillRect/>
            </a:stretch>
          </p:blipFill>
          <p:spPr>
            <a:xfrm>
              <a:off x="7379207" y="1239052"/>
              <a:ext cx="86064" cy="86065"/>
            </a:xfrm>
            <a:prstGeom prst="rect">
              <a:avLst/>
            </a:prstGeom>
          </p:spPr>
        </p:pic>
        <p:pic>
          <p:nvPicPr>
            <p:cNvPr id="108" name="object 108"/>
            <p:cNvPicPr/>
            <p:nvPr/>
          </p:nvPicPr>
          <p:blipFill>
            <a:blip r:embed="rId3" cstate="print"/>
            <a:stretch>
              <a:fillRect/>
            </a:stretch>
          </p:blipFill>
          <p:spPr>
            <a:xfrm>
              <a:off x="8081771" y="1239052"/>
              <a:ext cx="86064" cy="86065"/>
            </a:xfrm>
            <a:prstGeom prst="rect">
              <a:avLst/>
            </a:prstGeom>
          </p:spPr>
        </p:pic>
        <p:pic>
          <p:nvPicPr>
            <p:cNvPr id="109" name="object 109"/>
            <p:cNvPicPr/>
            <p:nvPr/>
          </p:nvPicPr>
          <p:blipFill>
            <a:blip r:embed="rId6" cstate="print"/>
            <a:stretch>
              <a:fillRect/>
            </a:stretch>
          </p:blipFill>
          <p:spPr>
            <a:xfrm>
              <a:off x="7632191" y="1239052"/>
              <a:ext cx="86065" cy="86065"/>
            </a:xfrm>
            <a:prstGeom prst="rect">
              <a:avLst/>
            </a:prstGeom>
          </p:spPr>
        </p:pic>
        <p:pic>
          <p:nvPicPr>
            <p:cNvPr id="110" name="object 110"/>
            <p:cNvPicPr/>
            <p:nvPr/>
          </p:nvPicPr>
          <p:blipFill>
            <a:blip r:embed="rId3" cstate="print"/>
            <a:stretch>
              <a:fillRect/>
            </a:stretch>
          </p:blipFill>
          <p:spPr>
            <a:xfrm>
              <a:off x="7885175" y="1239052"/>
              <a:ext cx="86065" cy="86065"/>
            </a:xfrm>
            <a:prstGeom prst="rect">
              <a:avLst/>
            </a:prstGeom>
          </p:spPr>
        </p:pic>
        <p:pic>
          <p:nvPicPr>
            <p:cNvPr id="111" name="object 111"/>
            <p:cNvPicPr/>
            <p:nvPr/>
          </p:nvPicPr>
          <p:blipFill>
            <a:blip r:embed="rId5" cstate="print"/>
            <a:stretch>
              <a:fillRect/>
            </a:stretch>
          </p:blipFill>
          <p:spPr>
            <a:xfrm>
              <a:off x="7408163" y="1239052"/>
              <a:ext cx="169884" cy="86065"/>
            </a:xfrm>
            <a:prstGeom prst="rect">
              <a:avLst/>
            </a:prstGeom>
          </p:spPr>
        </p:pic>
        <p:pic>
          <p:nvPicPr>
            <p:cNvPr id="112" name="object 112"/>
            <p:cNvPicPr/>
            <p:nvPr/>
          </p:nvPicPr>
          <p:blipFill>
            <a:blip r:embed="rId3" cstate="print"/>
            <a:stretch>
              <a:fillRect/>
            </a:stretch>
          </p:blipFill>
          <p:spPr>
            <a:xfrm>
              <a:off x="7772399" y="1211620"/>
              <a:ext cx="86065" cy="86065"/>
            </a:xfrm>
            <a:prstGeom prst="rect">
              <a:avLst/>
            </a:prstGeom>
          </p:spPr>
        </p:pic>
        <p:pic>
          <p:nvPicPr>
            <p:cNvPr id="113" name="object 113"/>
            <p:cNvPicPr/>
            <p:nvPr/>
          </p:nvPicPr>
          <p:blipFill>
            <a:blip r:embed="rId3" cstate="print"/>
            <a:stretch>
              <a:fillRect/>
            </a:stretch>
          </p:blipFill>
          <p:spPr>
            <a:xfrm>
              <a:off x="7408163" y="1211620"/>
              <a:ext cx="86065" cy="86065"/>
            </a:xfrm>
            <a:prstGeom prst="rect">
              <a:avLst/>
            </a:prstGeom>
          </p:spPr>
        </p:pic>
        <p:pic>
          <p:nvPicPr>
            <p:cNvPr id="114" name="object 114"/>
            <p:cNvPicPr/>
            <p:nvPr/>
          </p:nvPicPr>
          <p:blipFill>
            <a:blip r:embed="rId3" cstate="print"/>
            <a:stretch>
              <a:fillRect/>
            </a:stretch>
          </p:blipFill>
          <p:spPr>
            <a:xfrm>
              <a:off x="7997951" y="1211620"/>
              <a:ext cx="86065" cy="86065"/>
            </a:xfrm>
            <a:prstGeom prst="rect">
              <a:avLst/>
            </a:prstGeom>
          </p:spPr>
        </p:pic>
        <p:pic>
          <p:nvPicPr>
            <p:cNvPr id="115" name="object 115"/>
            <p:cNvPicPr/>
            <p:nvPr/>
          </p:nvPicPr>
          <p:blipFill>
            <a:blip r:embed="rId3" cstate="print"/>
            <a:stretch>
              <a:fillRect/>
            </a:stretch>
          </p:blipFill>
          <p:spPr>
            <a:xfrm>
              <a:off x="7435595" y="1211620"/>
              <a:ext cx="86064" cy="86065"/>
            </a:xfrm>
            <a:prstGeom prst="rect">
              <a:avLst/>
            </a:prstGeom>
          </p:spPr>
        </p:pic>
      </p:grpSp>
      <p:pic>
        <p:nvPicPr>
          <p:cNvPr id="116" name="object 116"/>
          <p:cNvPicPr/>
          <p:nvPr/>
        </p:nvPicPr>
        <p:blipFill>
          <a:blip r:embed="rId3" cstate="print"/>
          <a:stretch>
            <a:fillRect/>
          </a:stretch>
        </p:blipFill>
        <p:spPr>
          <a:xfrm>
            <a:off x="8727947" y="1156756"/>
            <a:ext cx="86065" cy="86065"/>
          </a:xfrm>
          <a:prstGeom prst="rect">
            <a:avLst/>
          </a:prstGeom>
        </p:spPr>
      </p:pic>
      <p:grpSp>
        <p:nvGrpSpPr>
          <p:cNvPr id="117" name="object 117"/>
          <p:cNvGrpSpPr/>
          <p:nvPr/>
        </p:nvGrpSpPr>
        <p:grpSpPr>
          <a:xfrm>
            <a:off x="10497311" y="1062240"/>
            <a:ext cx="202565" cy="200660"/>
            <a:chOff x="10497311" y="1062240"/>
            <a:chExt cx="202565" cy="200660"/>
          </a:xfrm>
        </p:grpSpPr>
        <p:pic>
          <p:nvPicPr>
            <p:cNvPr id="118" name="object 118"/>
            <p:cNvPicPr/>
            <p:nvPr/>
          </p:nvPicPr>
          <p:blipFill>
            <a:blip r:embed="rId4" cstate="print"/>
            <a:stretch>
              <a:fillRect/>
            </a:stretch>
          </p:blipFill>
          <p:spPr>
            <a:xfrm>
              <a:off x="10497311" y="1062240"/>
              <a:ext cx="201942" cy="200393"/>
            </a:xfrm>
            <a:prstGeom prst="rect">
              <a:avLst/>
            </a:prstGeom>
          </p:spPr>
        </p:pic>
        <p:pic>
          <p:nvPicPr>
            <p:cNvPr id="119" name="object 119"/>
            <p:cNvPicPr/>
            <p:nvPr/>
          </p:nvPicPr>
          <p:blipFill>
            <a:blip r:embed="rId3" cstate="print"/>
            <a:stretch>
              <a:fillRect/>
            </a:stretch>
          </p:blipFill>
          <p:spPr>
            <a:xfrm>
              <a:off x="10555223" y="1100368"/>
              <a:ext cx="86065" cy="86065"/>
            </a:xfrm>
            <a:prstGeom prst="rect">
              <a:avLst/>
            </a:prstGeom>
          </p:spPr>
        </p:pic>
      </p:grpSp>
      <p:pic>
        <p:nvPicPr>
          <p:cNvPr id="120" name="object 120"/>
          <p:cNvPicPr/>
          <p:nvPr/>
        </p:nvPicPr>
        <p:blipFill>
          <a:blip r:embed="rId3" cstate="print"/>
          <a:stretch>
            <a:fillRect/>
          </a:stretch>
        </p:blipFill>
        <p:spPr>
          <a:xfrm>
            <a:off x="8334756" y="1100368"/>
            <a:ext cx="86064" cy="86065"/>
          </a:xfrm>
          <a:prstGeom prst="rect">
            <a:avLst/>
          </a:prstGeom>
        </p:spPr>
      </p:pic>
      <p:grpSp>
        <p:nvGrpSpPr>
          <p:cNvPr id="121" name="object 121"/>
          <p:cNvGrpSpPr/>
          <p:nvPr/>
        </p:nvGrpSpPr>
        <p:grpSpPr>
          <a:xfrm>
            <a:off x="8474964" y="1072935"/>
            <a:ext cx="115570" cy="140970"/>
            <a:chOff x="8474964" y="1072935"/>
            <a:chExt cx="115570" cy="140970"/>
          </a:xfrm>
        </p:grpSpPr>
        <p:pic>
          <p:nvPicPr>
            <p:cNvPr id="122" name="object 122"/>
            <p:cNvPicPr/>
            <p:nvPr/>
          </p:nvPicPr>
          <p:blipFill>
            <a:blip r:embed="rId3" cstate="print"/>
            <a:stretch>
              <a:fillRect/>
            </a:stretch>
          </p:blipFill>
          <p:spPr>
            <a:xfrm>
              <a:off x="8503920" y="1127799"/>
              <a:ext cx="86064" cy="86066"/>
            </a:xfrm>
            <a:prstGeom prst="rect">
              <a:avLst/>
            </a:prstGeom>
          </p:spPr>
        </p:pic>
        <p:pic>
          <p:nvPicPr>
            <p:cNvPr id="123" name="object 123"/>
            <p:cNvPicPr/>
            <p:nvPr/>
          </p:nvPicPr>
          <p:blipFill>
            <a:blip r:embed="rId3" cstate="print"/>
            <a:stretch>
              <a:fillRect/>
            </a:stretch>
          </p:blipFill>
          <p:spPr>
            <a:xfrm>
              <a:off x="8474964" y="1127799"/>
              <a:ext cx="86065" cy="86066"/>
            </a:xfrm>
            <a:prstGeom prst="rect">
              <a:avLst/>
            </a:prstGeom>
          </p:spPr>
        </p:pic>
        <p:pic>
          <p:nvPicPr>
            <p:cNvPr id="124" name="object 124"/>
            <p:cNvPicPr/>
            <p:nvPr/>
          </p:nvPicPr>
          <p:blipFill>
            <a:blip r:embed="rId3" cstate="print"/>
            <a:stretch>
              <a:fillRect/>
            </a:stretch>
          </p:blipFill>
          <p:spPr>
            <a:xfrm>
              <a:off x="8503920" y="1072935"/>
              <a:ext cx="86064" cy="86066"/>
            </a:xfrm>
            <a:prstGeom prst="rect">
              <a:avLst/>
            </a:prstGeom>
          </p:spPr>
        </p:pic>
      </p:grpSp>
      <p:grpSp>
        <p:nvGrpSpPr>
          <p:cNvPr id="125" name="object 125"/>
          <p:cNvGrpSpPr/>
          <p:nvPr/>
        </p:nvGrpSpPr>
        <p:grpSpPr>
          <a:xfrm>
            <a:off x="7408164" y="963208"/>
            <a:ext cx="732790" cy="280035"/>
            <a:chOff x="7408164" y="963208"/>
            <a:chExt cx="732790" cy="280035"/>
          </a:xfrm>
        </p:grpSpPr>
        <p:pic>
          <p:nvPicPr>
            <p:cNvPr id="126" name="object 126"/>
            <p:cNvPicPr/>
            <p:nvPr/>
          </p:nvPicPr>
          <p:blipFill>
            <a:blip r:embed="rId3" cstate="print"/>
            <a:stretch>
              <a:fillRect/>
            </a:stretch>
          </p:blipFill>
          <p:spPr>
            <a:xfrm>
              <a:off x="7604760" y="1156756"/>
              <a:ext cx="86065" cy="86065"/>
            </a:xfrm>
            <a:prstGeom prst="rect">
              <a:avLst/>
            </a:prstGeom>
          </p:spPr>
        </p:pic>
        <p:pic>
          <p:nvPicPr>
            <p:cNvPr id="127" name="object 127"/>
            <p:cNvPicPr/>
            <p:nvPr/>
          </p:nvPicPr>
          <p:blipFill>
            <a:blip r:embed="rId3" cstate="print"/>
            <a:stretch>
              <a:fillRect/>
            </a:stretch>
          </p:blipFill>
          <p:spPr>
            <a:xfrm>
              <a:off x="7491984" y="1156756"/>
              <a:ext cx="86064" cy="86065"/>
            </a:xfrm>
            <a:prstGeom prst="rect">
              <a:avLst/>
            </a:prstGeom>
          </p:spPr>
        </p:pic>
        <p:pic>
          <p:nvPicPr>
            <p:cNvPr id="128" name="object 128"/>
            <p:cNvPicPr/>
            <p:nvPr/>
          </p:nvPicPr>
          <p:blipFill>
            <a:blip r:embed="rId3" cstate="print"/>
            <a:stretch>
              <a:fillRect/>
            </a:stretch>
          </p:blipFill>
          <p:spPr>
            <a:xfrm>
              <a:off x="7968996" y="1156756"/>
              <a:ext cx="86064" cy="86065"/>
            </a:xfrm>
            <a:prstGeom prst="rect">
              <a:avLst/>
            </a:prstGeom>
          </p:spPr>
        </p:pic>
        <p:pic>
          <p:nvPicPr>
            <p:cNvPr id="129" name="object 129"/>
            <p:cNvPicPr/>
            <p:nvPr/>
          </p:nvPicPr>
          <p:blipFill>
            <a:blip r:embed="rId3" cstate="print"/>
            <a:stretch>
              <a:fillRect/>
            </a:stretch>
          </p:blipFill>
          <p:spPr>
            <a:xfrm>
              <a:off x="7716012" y="1127799"/>
              <a:ext cx="86065" cy="86066"/>
            </a:xfrm>
            <a:prstGeom prst="rect">
              <a:avLst/>
            </a:prstGeom>
          </p:spPr>
        </p:pic>
        <p:pic>
          <p:nvPicPr>
            <p:cNvPr id="130" name="object 130"/>
            <p:cNvPicPr/>
            <p:nvPr/>
          </p:nvPicPr>
          <p:blipFill>
            <a:blip r:embed="rId3" cstate="print"/>
            <a:stretch>
              <a:fillRect/>
            </a:stretch>
          </p:blipFill>
          <p:spPr>
            <a:xfrm>
              <a:off x="8054340" y="1072935"/>
              <a:ext cx="86065" cy="86066"/>
            </a:xfrm>
            <a:prstGeom prst="rect">
              <a:avLst/>
            </a:prstGeom>
          </p:spPr>
        </p:pic>
        <p:pic>
          <p:nvPicPr>
            <p:cNvPr id="131" name="object 131"/>
            <p:cNvPicPr/>
            <p:nvPr/>
          </p:nvPicPr>
          <p:blipFill>
            <a:blip r:embed="rId3" cstate="print"/>
            <a:stretch>
              <a:fillRect/>
            </a:stretch>
          </p:blipFill>
          <p:spPr>
            <a:xfrm>
              <a:off x="7828788" y="1072935"/>
              <a:ext cx="86065" cy="86066"/>
            </a:xfrm>
            <a:prstGeom prst="rect">
              <a:avLst/>
            </a:prstGeom>
          </p:spPr>
        </p:pic>
        <p:pic>
          <p:nvPicPr>
            <p:cNvPr id="132" name="object 132"/>
            <p:cNvPicPr/>
            <p:nvPr/>
          </p:nvPicPr>
          <p:blipFill>
            <a:blip r:embed="rId3" cstate="print"/>
            <a:stretch>
              <a:fillRect/>
            </a:stretch>
          </p:blipFill>
          <p:spPr>
            <a:xfrm>
              <a:off x="7632192" y="1045504"/>
              <a:ext cx="86065" cy="86065"/>
            </a:xfrm>
            <a:prstGeom prst="rect">
              <a:avLst/>
            </a:prstGeom>
          </p:spPr>
        </p:pic>
        <p:pic>
          <p:nvPicPr>
            <p:cNvPr id="133" name="object 133"/>
            <p:cNvPicPr/>
            <p:nvPr/>
          </p:nvPicPr>
          <p:blipFill>
            <a:blip r:embed="rId3" cstate="print"/>
            <a:stretch>
              <a:fillRect/>
            </a:stretch>
          </p:blipFill>
          <p:spPr>
            <a:xfrm>
              <a:off x="7661148" y="1018072"/>
              <a:ext cx="86065" cy="86065"/>
            </a:xfrm>
            <a:prstGeom prst="rect">
              <a:avLst/>
            </a:prstGeom>
          </p:spPr>
        </p:pic>
        <p:pic>
          <p:nvPicPr>
            <p:cNvPr id="134" name="object 134"/>
            <p:cNvPicPr/>
            <p:nvPr/>
          </p:nvPicPr>
          <p:blipFill>
            <a:blip r:embed="rId7" cstate="print"/>
            <a:stretch>
              <a:fillRect/>
            </a:stretch>
          </p:blipFill>
          <p:spPr>
            <a:xfrm>
              <a:off x="7688580" y="990640"/>
              <a:ext cx="142453" cy="86065"/>
            </a:xfrm>
            <a:prstGeom prst="rect">
              <a:avLst/>
            </a:prstGeom>
          </p:spPr>
        </p:pic>
        <p:pic>
          <p:nvPicPr>
            <p:cNvPr id="135" name="object 135"/>
            <p:cNvPicPr/>
            <p:nvPr/>
          </p:nvPicPr>
          <p:blipFill>
            <a:blip r:embed="rId5" cstate="print"/>
            <a:stretch>
              <a:fillRect/>
            </a:stretch>
          </p:blipFill>
          <p:spPr>
            <a:xfrm>
              <a:off x="7408164" y="990640"/>
              <a:ext cx="169884" cy="86065"/>
            </a:xfrm>
            <a:prstGeom prst="rect">
              <a:avLst/>
            </a:prstGeom>
          </p:spPr>
        </p:pic>
        <p:pic>
          <p:nvPicPr>
            <p:cNvPr id="136" name="object 136"/>
            <p:cNvPicPr/>
            <p:nvPr/>
          </p:nvPicPr>
          <p:blipFill>
            <a:blip r:embed="rId3" cstate="print"/>
            <a:stretch>
              <a:fillRect/>
            </a:stretch>
          </p:blipFill>
          <p:spPr>
            <a:xfrm>
              <a:off x="7885176" y="963208"/>
              <a:ext cx="86065" cy="86065"/>
            </a:xfrm>
            <a:prstGeom prst="rect">
              <a:avLst/>
            </a:prstGeom>
          </p:spPr>
        </p:pic>
      </p:grpSp>
      <p:grpSp>
        <p:nvGrpSpPr>
          <p:cNvPr id="137" name="object 137"/>
          <p:cNvGrpSpPr/>
          <p:nvPr/>
        </p:nvGrpSpPr>
        <p:grpSpPr>
          <a:xfrm>
            <a:off x="7293864" y="868692"/>
            <a:ext cx="1887855" cy="1584325"/>
            <a:chOff x="7293864" y="868692"/>
            <a:chExt cx="1887855" cy="1584325"/>
          </a:xfrm>
        </p:grpSpPr>
        <p:pic>
          <p:nvPicPr>
            <p:cNvPr id="138" name="object 138"/>
            <p:cNvPicPr/>
            <p:nvPr/>
          </p:nvPicPr>
          <p:blipFill>
            <a:blip r:embed="rId4" cstate="print"/>
            <a:stretch>
              <a:fillRect/>
            </a:stretch>
          </p:blipFill>
          <p:spPr>
            <a:xfrm>
              <a:off x="8755380" y="2252484"/>
              <a:ext cx="201942" cy="200393"/>
            </a:xfrm>
            <a:prstGeom prst="rect">
              <a:avLst/>
            </a:prstGeom>
          </p:spPr>
        </p:pic>
        <p:pic>
          <p:nvPicPr>
            <p:cNvPr id="139" name="object 139"/>
            <p:cNvPicPr/>
            <p:nvPr/>
          </p:nvPicPr>
          <p:blipFill>
            <a:blip r:embed="rId4" cstate="print"/>
            <a:stretch>
              <a:fillRect/>
            </a:stretch>
          </p:blipFill>
          <p:spPr>
            <a:xfrm>
              <a:off x="7770876" y="2196096"/>
              <a:ext cx="201942" cy="200393"/>
            </a:xfrm>
            <a:prstGeom prst="rect">
              <a:avLst/>
            </a:prstGeom>
          </p:spPr>
        </p:pic>
        <p:pic>
          <p:nvPicPr>
            <p:cNvPr id="140" name="object 140"/>
            <p:cNvPicPr/>
            <p:nvPr/>
          </p:nvPicPr>
          <p:blipFill>
            <a:blip r:embed="rId4" cstate="print"/>
            <a:stretch>
              <a:fillRect/>
            </a:stretch>
          </p:blipFill>
          <p:spPr>
            <a:xfrm>
              <a:off x="8810244" y="2196096"/>
              <a:ext cx="201942" cy="200393"/>
            </a:xfrm>
            <a:prstGeom prst="rect">
              <a:avLst/>
            </a:prstGeom>
          </p:spPr>
        </p:pic>
        <p:pic>
          <p:nvPicPr>
            <p:cNvPr id="141" name="object 141"/>
            <p:cNvPicPr/>
            <p:nvPr/>
          </p:nvPicPr>
          <p:blipFill>
            <a:blip r:embed="rId4" cstate="print"/>
            <a:stretch>
              <a:fillRect/>
            </a:stretch>
          </p:blipFill>
          <p:spPr>
            <a:xfrm>
              <a:off x="8529828" y="2086368"/>
              <a:ext cx="201942" cy="200393"/>
            </a:xfrm>
            <a:prstGeom prst="rect">
              <a:avLst/>
            </a:prstGeom>
          </p:spPr>
        </p:pic>
        <p:pic>
          <p:nvPicPr>
            <p:cNvPr id="142" name="object 142"/>
            <p:cNvPicPr/>
            <p:nvPr/>
          </p:nvPicPr>
          <p:blipFill>
            <a:blip r:embed="rId4" cstate="print"/>
            <a:stretch>
              <a:fillRect/>
            </a:stretch>
          </p:blipFill>
          <p:spPr>
            <a:xfrm>
              <a:off x="8670036" y="2029980"/>
              <a:ext cx="201942" cy="200393"/>
            </a:xfrm>
            <a:prstGeom prst="rect">
              <a:avLst/>
            </a:prstGeom>
          </p:spPr>
        </p:pic>
        <p:pic>
          <p:nvPicPr>
            <p:cNvPr id="143" name="object 143"/>
            <p:cNvPicPr/>
            <p:nvPr/>
          </p:nvPicPr>
          <p:blipFill>
            <a:blip r:embed="rId4" cstate="print"/>
            <a:stretch>
              <a:fillRect/>
            </a:stretch>
          </p:blipFill>
          <p:spPr>
            <a:xfrm>
              <a:off x="7434072" y="2002548"/>
              <a:ext cx="201942" cy="200393"/>
            </a:xfrm>
            <a:prstGeom prst="rect">
              <a:avLst/>
            </a:prstGeom>
          </p:spPr>
        </p:pic>
        <p:pic>
          <p:nvPicPr>
            <p:cNvPr id="144" name="object 144"/>
            <p:cNvPicPr/>
            <p:nvPr/>
          </p:nvPicPr>
          <p:blipFill>
            <a:blip r:embed="rId4" cstate="print"/>
            <a:stretch>
              <a:fillRect/>
            </a:stretch>
          </p:blipFill>
          <p:spPr>
            <a:xfrm>
              <a:off x="7350252" y="2002548"/>
              <a:ext cx="201942" cy="200393"/>
            </a:xfrm>
            <a:prstGeom prst="rect">
              <a:avLst/>
            </a:prstGeom>
          </p:spPr>
        </p:pic>
        <p:pic>
          <p:nvPicPr>
            <p:cNvPr id="145" name="object 145"/>
            <p:cNvPicPr/>
            <p:nvPr/>
          </p:nvPicPr>
          <p:blipFill>
            <a:blip r:embed="rId13" cstate="print"/>
            <a:stretch>
              <a:fillRect/>
            </a:stretch>
          </p:blipFill>
          <p:spPr>
            <a:xfrm>
              <a:off x="7406640" y="2002548"/>
              <a:ext cx="369582" cy="200393"/>
            </a:xfrm>
            <a:prstGeom prst="rect">
              <a:avLst/>
            </a:prstGeom>
          </p:spPr>
        </p:pic>
        <p:pic>
          <p:nvPicPr>
            <p:cNvPr id="146" name="object 146"/>
            <p:cNvPicPr/>
            <p:nvPr/>
          </p:nvPicPr>
          <p:blipFill>
            <a:blip r:embed="rId4" cstate="print"/>
            <a:stretch>
              <a:fillRect/>
            </a:stretch>
          </p:blipFill>
          <p:spPr>
            <a:xfrm>
              <a:off x="7996428" y="2002548"/>
              <a:ext cx="201942" cy="200393"/>
            </a:xfrm>
            <a:prstGeom prst="rect">
              <a:avLst/>
            </a:prstGeom>
          </p:spPr>
        </p:pic>
        <p:pic>
          <p:nvPicPr>
            <p:cNvPr id="147" name="object 147"/>
            <p:cNvPicPr/>
            <p:nvPr/>
          </p:nvPicPr>
          <p:blipFill>
            <a:blip r:embed="rId4" cstate="print"/>
            <a:stretch>
              <a:fillRect/>
            </a:stretch>
          </p:blipFill>
          <p:spPr>
            <a:xfrm>
              <a:off x="7350252" y="1975116"/>
              <a:ext cx="201942" cy="200393"/>
            </a:xfrm>
            <a:prstGeom prst="rect">
              <a:avLst/>
            </a:prstGeom>
          </p:spPr>
        </p:pic>
        <p:pic>
          <p:nvPicPr>
            <p:cNvPr id="148" name="object 148"/>
            <p:cNvPicPr/>
            <p:nvPr/>
          </p:nvPicPr>
          <p:blipFill>
            <a:blip r:embed="rId4" cstate="print"/>
            <a:stretch>
              <a:fillRect/>
            </a:stretch>
          </p:blipFill>
          <p:spPr>
            <a:xfrm>
              <a:off x="7630668" y="1975116"/>
              <a:ext cx="201942" cy="200393"/>
            </a:xfrm>
            <a:prstGeom prst="rect">
              <a:avLst/>
            </a:prstGeom>
          </p:spPr>
        </p:pic>
        <p:pic>
          <p:nvPicPr>
            <p:cNvPr id="149" name="object 149"/>
            <p:cNvPicPr/>
            <p:nvPr/>
          </p:nvPicPr>
          <p:blipFill>
            <a:blip r:embed="rId4" cstate="print"/>
            <a:stretch>
              <a:fillRect/>
            </a:stretch>
          </p:blipFill>
          <p:spPr>
            <a:xfrm>
              <a:off x="7406640" y="1975116"/>
              <a:ext cx="201942" cy="200393"/>
            </a:xfrm>
            <a:prstGeom prst="rect">
              <a:avLst/>
            </a:prstGeom>
          </p:spPr>
        </p:pic>
        <p:pic>
          <p:nvPicPr>
            <p:cNvPr id="150" name="object 150"/>
            <p:cNvPicPr/>
            <p:nvPr/>
          </p:nvPicPr>
          <p:blipFill>
            <a:blip r:embed="rId4" cstate="print"/>
            <a:stretch>
              <a:fillRect/>
            </a:stretch>
          </p:blipFill>
          <p:spPr>
            <a:xfrm>
              <a:off x="7293864" y="1947684"/>
              <a:ext cx="201942" cy="200393"/>
            </a:xfrm>
            <a:prstGeom prst="rect">
              <a:avLst/>
            </a:prstGeom>
          </p:spPr>
        </p:pic>
        <p:pic>
          <p:nvPicPr>
            <p:cNvPr id="151" name="object 151"/>
            <p:cNvPicPr/>
            <p:nvPr/>
          </p:nvPicPr>
          <p:blipFill>
            <a:blip r:embed="rId4" cstate="print"/>
            <a:stretch>
              <a:fillRect/>
            </a:stretch>
          </p:blipFill>
          <p:spPr>
            <a:xfrm>
              <a:off x="7574280" y="1920252"/>
              <a:ext cx="201942" cy="200393"/>
            </a:xfrm>
            <a:prstGeom prst="rect">
              <a:avLst/>
            </a:prstGeom>
          </p:spPr>
        </p:pic>
        <p:pic>
          <p:nvPicPr>
            <p:cNvPr id="152" name="object 152"/>
            <p:cNvPicPr/>
            <p:nvPr/>
          </p:nvPicPr>
          <p:blipFill>
            <a:blip r:embed="rId4" cstate="print"/>
            <a:stretch>
              <a:fillRect/>
            </a:stretch>
          </p:blipFill>
          <p:spPr>
            <a:xfrm>
              <a:off x="7293864" y="1920252"/>
              <a:ext cx="201942" cy="200393"/>
            </a:xfrm>
            <a:prstGeom prst="rect">
              <a:avLst/>
            </a:prstGeom>
          </p:spPr>
        </p:pic>
        <p:pic>
          <p:nvPicPr>
            <p:cNvPr id="153" name="object 153"/>
            <p:cNvPicPr/>
            <p:nvPr/>
          </p:nvPicPr>
          <p:blipFill>
            <a:blip r:embed="rId4" cstate="print"/>
            <a:stretch>
              <a:fillRect/>
            </a:stretch>
          </p:blipFill>
          <p:spPr>
            <a:xfrm>
              <a:off x="7434072" y="1920252"/>
              <a:ext cx="201942" cy="200393"/>
            </a:xfrm>
            <a:prstGeom prst="rect">
              <a:avLst/>
            </a:prstGeom>
          </p:spPr>
        </p:pic>
        <p:pic>
          <p:nvPicPr>
            <p:cNvPr id="154" name="object 154"/>
            <p:cNvPicPr/>
            <p:nvPr/>
          </p:nvPicPr>
          <p:blipFill>
            <a:blip r:embed="rId14" cstate="print"/>
            <a:stretch>
              <a:fillRect/>
            </a:stretch>
          </p:blipFill>
          <p:spPr>
            <a:xfrm>
              <a:off x="7603236" y="1892820"/>
              <a:ext cx="201942" cy="200393"/>
            </a:xfrm>
            <a:prstGeom prst="rect">
              <a:avLst/>
            </a:prstGeom>
          </p:spPr>
        </p:pic>
        <p:pic>
          <p:nvPicPr>
            <p:cNvPr id="155" name="object 155"/>
            <p:cNvPicPr/>
            <p:nvPr/>
          </p:nvPicPr>
          <p:blipFill>
            <a:blip r:embed="rId4" cstate="print"/>
            <a:stretch>
              <a:fillRect/>
            </a:stretch>
          </p:blipFill>
          <p:spPr>
            <a:xfrm>
              <a:off x="7350252" y="1892820"/>
              <a:ext cx="201942" cy="200393"/>
            </a:xfrm>
            <a:prstGeom prst="rect">
              <a:avLst/>
            </a:prstGeom>
          </p:spPr>
        </p:pic>
        <p:pic>
          <p:nvPicPr>
            <p:cNvPr id="156" name="object 156"/>
            <p:cNvPicPr/>
            <p:nvPr/>
          </p:nvPicPr>
          <p:blipFill>
            <a:blip r:embed="rId4" cstate="print"/>
            <a:stretch>
              <a:fillRect/>
            </a:stretch>
          </p:blipFill>
          <p:spPr>
            <a:xfrm>
              <a:off x="7517892" y="1892820"/>
              <a:ext cx="201942" cy="200393"/>
            </a:xfrm>
            <a:prstGeom prst="rect">
              <a:avLst/>
            </a:prstGeom>
          </p:spPr>
        </p:pic>
        <p:pic>
          <p:nvPicPr>
            <p:cNvPr id="157" name="object 157"/>
            <p:cNvPicPr/>
            <p:nvPr/>
          </p:nvPicPr>
          <p:blipFill>
            <a:blip r:embed="rId4" cstate="print"/>
            <a:stretch>
              <a:fillRect/>
            </a:stretch>
          </p:blipFill>
          <p:spPr>
            <a:xfrm>
              <a:off x="7461504" y="1892820"/>
              <a:ext cx="201942" cy="200393"/>
            </a:xfrm>
            <a:prstGeom prst="rect">
              <a:avLst/>
            </a:prstGeom>
          </p:spPr>
        </p:pic>
        <p:pic>
          <p:nvPicPr>
            <p:cNvPr id="158" name="object 158"/>
            <p:cNvPicPr/>
            <p:nvPr/>
          </p:nvPicPr>
          <p:blipFill>
            <a:blip r:embed="rId4" cstate="print"/>
            <a:stretch>
              <a:fillRect/>
            </a:stretch>
          </p:blipFill>
          <p:spPr>
            <a:xfrm>
              <a:off x="7967472" y="1892820"/>
              <a:ext cx="201942" cy="200393"/>
            </a:xfrm>
            <a:prstGeom prst="rect">
              <a:avLst/>
            </a:prstGeom>
          </p:spPr>
        </p:pic>
        <p:pic>
          <p:nvPicPr>
            <p:cNvPr id="159" name="object 159"/>
            <p:cNvPicPr/>
            <p:nvPr/>
          </p:nvPicPr>
          <p:blipFill>
            <a:blip r:embed="rId4" cstate="print"/>
            <a:stretch>
              <a:fillRect/>
            </a:stretch>
          </p:blipFill>
          <p:spPr>
            <a:xfrm>
              <a:off x="7321296" y="1836432"/>
              <a:ext cx="201942" cy="200393"/>
            </a:xfrm>
            <a:prstGeom prst="rect">
              <a:avLst/>
            </a:prstGeom>
          </p:spPr>
        </p:pic>
        <p:pic>
          <p:nvPicPr>
            <p:cNvPr id="160" name="object 160"/>
            <p:cNvPicPr/>
            <p:nvPr/>
          </p:nvPicPr>
          <p:blipFill>
            <a:blip r:embed="rId4" cstate="print"/>
            <a:stretch>
              <a:fillRect/>
            </a:stretch>
          </p:blipFill>
          <p:spPr>
            <a:xfrm>
              <a:off x="7799832" y="1836432"/>
              <a:ext cx="201942" cy="200393"/>
            </a:xfrm>
            <a:prstGeom prst="rect">
              <a:avLst/>
            </a:prstGeom>
          </p:spPr>
        </p:pic>
        <p:pic>
          <p:nvPicPr>
            <p:cNvPr id="161" name="object 161"/>
            <p:cNvPicPr/>
            <p:nvPr/>
          </p:nvPicPr>
          <p:blipFill>
            <a:blip r:embed="rId4" cstate="print"/>
            <a:stretch>
              <a:fillRect/>
            </a:stretch>
          </p:blipFill>
          <p:spPr>
            <a:xfrm>
              <a:off x="7434072" y="1836432"/>
              <a:ext cx="201942" cy="200393"/>
            </a:xfrm>
            <a:prstGeom prst="rect">
              <a:avLst/>
            </a:prstGeom>
          </p:spPr>
        </p:pic>
        <p:pic>
          <p:nvPicPr>
            <p:cNvPr id="162" name="object 162"/>
            <p:cNvPicPr/>
            <p:nvPr/>
          </p:nvPicPr>
          <p:blipFill>
            <a:blip r:embed="rId4" cstate="print"/>
            <a:stretch>
              <a:fillRect/>
            </a:stretch>
          </p:blipFill>
          <p:spPr>
            <a:xfrm>
              <a:off x="7490460" y="1836432"/>
              <a:ext cx="201942" cy="200393"/>
            </a:xfrm>
            <a:prstGeom prst="rect">
              <a:avLst/>
            </a:prstGeom>
          </p:spPr>
        </p:pic>
        <p:pic>
          <p:nvPicPr>
            <p:cNvPr id="163" name="object 163"/>
            <p:cNvPicPr/>
            <p:nvPr/>
          </p:nvPicPr>
          <p:blipFill>
            <a:blip r:embed="rId15" cstate="print"/>
            <a:stretch>
              <a:fillRect/>
            </a:stretch>
          </p:blipFill>
          <p:spPr>
            <a:xfrm>
              <a:off x="7350252" y="1809000"/>
              <a:ext cx="398538" cy="200393"/>
            </a:xfrm>
            <a:prstGeom prst="rect">
              <a:avLst/>
            </a:prstGeom>
          </p:spPr>
        </p:pic>
        <p:pic>
          <p:nvPicPr>
            <p:cNvPr id="164" name="object 164"/>
            <p:cNvPicPr/>
            <p:nvPr/>
          </p:nvPicPr>
          <p:blipFill>
            <a:blip r:embed="rId4" cstate="print"/>
            <a:stretch>
              <a:fillRect/>
            </a:stretch>
          </p:blipFill>
          <p:spPr>
            <a:xfrm>
              <a:off x="7574280" y="1809000"/>
              <a:ext cx="201942" cy="200393"/>
            </a:xfrm>
            <a:prstGeom prst="rect">
              <a:avLst/>
            </a:prstGeom>
          </p:spPr>
        </p:pic>
        <p:pic>
          <p:nvPicPr>
            <p:cNvPr id="165" name="object 165"/>
            <p:cNvPicPr/>
            <p:nvPr/>
          </p:nvPicPr>
          <p:blipFill>
            <a:blip r:embed="rId15" cstate="print"/>
            <a:stretch>
              <a:fillRect/>
            </a:stretch>
          </p:blipFill>
          <p:spPr>
            <a:xfrm>
              <a:off x="7406640" y="1781568"/>
              <a:ext cx="398538" cy="200393"/>
            </a:xfrm>
            <a:prstGeom prst="rect">
              <a:avLst/>
            </a:prstGeom>
          </p:spPr>
        </p:pic>
        <p:pic>
          <p:nvPicPr>
            <p:cNvPr id="166" name="object 166"/>
            <p:cNvPicPr/>
            <p:nvPr/>
          </p:nvPicPr>
          <p:blipFill>
            <a:blip r:embed="rId4" cstate="print"/>
            <a:stretch>
              <a:fillRect/>
            </a:stretch>
          </p:blipFill>
          <p:spPr>
            <a:xfrm>
              <a:off x="7377684" y="1781568"/>
              <a:ext cx="201942" cy="200393"/>
            </a:xfrm>
            <a:prstGeom prst="rect">
              <a:avLst/>
            </a:prstGeom>
          </p:spPr>
        </p:pic>
        <p:pic>
          <p:nvPicPr>
            <p:cNvPr id="167" name="object 167"/>
            <p:cNvPicPr/>
            <p:nvPr/>
          </p:nvPicPr>
          <p:blipFill>
            <a:blip r:embed="rId4" cstate="print"/>
            <a:stretch>
              <a:fillRect/>
            </a:stretch>
          </p:blipFill>
          <p:spPr>
            <a:xfrm>
              <a:off x="7770876" y="1781568"/>
              <a:ext cx="201942" cy="200393"/>
            </a:xfrm>
            <a:prstGeom prst="rect">
              <a:avLst/>
            </a:prstGeom>
          </p:spPr>
        </p:pic>
        <p:pic>
          <p:nvPicPr>
            <p:cNvPr id="168" name="object 168"/>
            <p:cNvPicPr/>
            <p:nvPr/>
          </p:nvPicPr>
          <p:blipFill>
            <a:blip r:embed="rId4" cstate="print"/>
            <a:stretch>
              <a:fillRect/>
            </a:stretch>
          </p:blipFill>
          <p:spPr>
            <a:xfrm>
              <a:off x="7911084" y="1781568"/>
              <a:ext cx="201942" cy="200393"/>
            </a:xfrm>
            <a:prstGeom prst="rect">
              <a:avLst/>
            </a:prstGeom>
          </p:spPr>
        </p:pic>
        <p:pic>
          <p:nvPicPr>
            <p:cNvPr id="169" name="object 169"/>
            <p:cNvPicPr/>
            <p:nvPr/>
          </p:nvPicPr>
          <p:blipFill>
            <a:blip r:embed="rId4" cstate="print"/>
            <a:stretch>
              <a:fillRect/>
            </a:stretch>
          </p:blipFill>
          <p:spPr>
            <a:xfrm>
              <a:off x="7517892" y="1781568"/>
              <a:ext cx="201942" cy="200393"/>
            </a:xfrm>
            <a:prstGeom prst="rect">
              <a:avLst/>
            </a:prstGeom>
          </p:spPr>
        </p:pic>
        <p:pic>
          <p:nvPicPr>
            <p:cNvPr id="170" name="object 170"/>
            <p:cNvPicPr/>
            <p:nvPr/>
          </p:nvPicPr>
          <p:blipFill>
            <a:blip r:embed="rId4" cstate="print"/>
            <a:stretch>
              <a:fillRect/>
            </a:stretch>
          </p:blipFill>
          <p:spPr>
            <a:xfrm>
              <a:off x="7377684" y="1781568"/>
              <a:ext cx="201942" cy="200393"/>
            </a:xfrm>
            <a:prstGeom prst="rect">
              <a:avLst/>
            </a:prstGeom>
          </p:spPr>
        </p:pic>
        <p:pic>
          <p:nvPicPr>
            <p:cNvPr id="171" name="object 171"/>
            <p:cNvPicPr/>
            <p:nvPr/>
          </p:nvPicPr>
          <p:blipFill>
            <a:blip r:embed="rId4" cstate="print"/>
            <a:stretch>
              <a:fillRect/>
            </a:stretch>
          </p:blipFill>
          <p:spPr>
            <a:xfrm>
              <a:off x="7770876" y="1781568"/>
              <a:ext cx="201942" cy="200393"/>
            </a:xfrm>
            <a:prstGeom prst="rect">
              <a:avLst/>
            </a:prstGeom>
          </p:spPr>
        </p:pic>
        <p:pic>
          <p:nvPicPr>
            <p:cNvPr id="172" name="object 172"/>
            <p:cNvPicPr/>
            <p:nvPr/>
          </p:nvPicPr>
          <p:blipFill>
            <a:blip r:embed="rId4" cstate="print"/>
            <a:stretch>
              <a:fillRect/>
            </a:stretch>
          </p:blipFill>
          <p:spPr>
            <a:xfrm>
              <a:off x="7490460" y="1781568"/>
              <a:ext cx="201942" cy="200393"/>
            </a:xfrm>
            <a:prstGeom prst="rect">
              <a:avLst/>
            </a:prstGeom>
          </p:spPr>
        </p:pic>
        <p:pic>
          <p:nvPicPr>
            <p:cNvPr id="173" name="object 173"/>
            <p:cNvPicPr/>
            <p:nvPr/>
          </p:nvPicPr>
          <p:blipFill>
            <a:blip r:embed="rId4" cstate="print"/>
            <a:stretch>
              <a:fillRect/>
            </a:stretch>
          </p:blipFill>
          <p:spPr>
            <a:xfrm>
              <a:off x="7406640" y="1781568"/>
              <a:ext cx="201942" cy="200393"/>
            </a:xfrm>
            <a:prstGeom prst="rect">
              <a:avLst/>
            </a:prstGeom>
          </p:spPr>
        </p:pic>
        <p:pic>
          <p:nvPicPr>
            <p:cNvPr id="174" name="object 174"/>
            <p:cNvPicPr/>
            <p:nvPr/>
          </p:nvPicPr>
          <p:blipFill>
            <a:blip r:embed="rId4" cstate="print"/>
            <a:stretch>
              <a:fillRect/>
            </a:stretch>
          </p:blipFill>
          <p:spPr>
            <a:xfrm>
              <a:off x="7883652" y="1781568"/>
              <a:ext cx="201942" cy="200393"/>
            </a:xfrm>
            <a:prstGeom prst="rect">
              <a:avLst/>
            </a:prstGeom>
          </p:spPr>
        </p:pic>
        <p:pic>
          <p:nvPicPr>
            <p:cNvPr id="175" name="object 175"/>
            <p:cNvPicPr/>
            <p:nvPr/>
          </p:nvPicPr>
          <p:blipFill>
            <a:blip r:embed="rId4" cstate="print"/>
            <a:stretch>
              <a:fillRect/>
            </a:stretch>
          </p:blipFill>
          <p:spPr>
            <a:xfrm>
              <a:off x="7350252" y="1754136"/>
              <a:ext cx="201942" cy="200393"/>
            </a:xfrm>
            <a:prstGeom prst="rect">
              <a:avLst/>
            </a:prstGeom>
          </p:spPr>
        </p:pic>
        <p:pic>
          <p:nvPicPr>
            <p:cNvPr id="176" name="object 176"/>
            <p:cNvPicPr/>
            <p:nvPr/>
          </p:nvPicPr>
          <p:blipFill>
            <a:blip r:embed="rId4" cstate="print"/>
            <a:stretch>
              <a:fillRect/>
            </a:stretch>
          </p:blipFill>
          <p:spPr>
            <a:xfrm>
              <a:off x="7770876" y="1754136"/>
              <a:ext cx="201942" cy="200393"/>
            </a:xfrm>
            <a:prstGeom prst="rect">
              <a:avLst/>
            </a:prstGeom>
          </p:spPr>
        </p:pic>
        <p:pic>
          <p:nvPicPr>
            <p:cNvPr id="177" name="object 177"/>
            <p:cNvPicPr/>
            <p:nvPr/>
          </p:nvPicPr>
          <p:blipFill>
            <a:blip r:embed="rId4" cstate="print"/>
            <a:stretch>
              <a:fillRect/>
            </a:stretch>
          </p:blipFill>
          <p:spPr>
            <a:xfrm>
              <a:off x="7883652" y="1754136"/>
              <a:ext cx="201942" cy="200393"/>
            </a:xfrm>
            <a:prstGeom prst="rect">
              <a:avLst/>
            </a:prstGeom>
          </p:spPr>
        </p:pic>
        <p:pic>
          <p:nvPicPr>
            <p:cNvPr id="178" name="object 178"/>
            <p:cNvPicPr/>
            <p:nvPr/>
          </p:nvPicPr>
          <p:blipFill>
            <a:blip r:embed="rId4" cstate="print"/>
            <a:stretch>
              <a:fillRect/>
            </a:stretch>
          </p:blipFill>
          <p:spPr>
            <a:xfrm>
              <a:off x="8023860" y="1754136"/>
              <a:ext cx="201942" cy="200393"/>
            </a:xfrm>
            <a:prstGeom prst="rect">
              <a:avLst/>
            </a:prstGeom>
          </p:spPr>
        </p:pic>
        <p:pic>
          <p:nvPicPr>
            <p:cNvPr id="179" name="object 179"/>
            <p:cNvPicPr/>
            <p:nvPr/>
          </p:nvPicPr>
          <p:blipFill>
            <a:blip r:embed="rId15" cstate="print"/>
            <a:stretch>
              <a:fillRect/>
            </a:stretch>
          </p:blipFill>
          <p:spPr>
            <a:xfrm>
              <a:off x="7293864" y="1754136"/>
              <a:ext cx="398538" cy="200393"/>
            </a:xfrm>
            <a:prstGeom prst="rect">
              <a:avLst/>
            </a:prstGeom>
          </p:spPr>
        </p:pic>
        <p:pic>
          <p:nvPicPr>
            <p:cNvPr id="180" name="object 180"/>
            <p:cNvPicPr/>
            <p:nvPr/>
          </p:nvPicPr>
          <p:blipFill>
            <a:blip r:embed="rId4" cstate="print"/>
            <a:stretch>
              <a:fillRect/>
            </a:stretch>
          </p:blipFill>
          <p:spPr>
            <a:xfrm>
              <a:off x="7377684" y="1726704"/>
              <a:ext cx="201942" cy="200393"/>
            </a:xfrm>
            <a:prstGeom prst="rect">
              <a:avLst/>
            </a:prstGeom>
          </p:spPr>
        </p:pic>
        <p:pic>
          <p:nvPicPr>
            <p:cNvPr id="181" name="object 181"/>
            <p:cNvPicPr/>
            <p:nvPr/>
          </p:nvPicPr>
          <p:blipFill>
            <a:blip r:embed="rId4" cstate="print"/>
            <a:stretch>
              <a:fillRect/>
            </a:stretch>
          </p:blipFill>
          <p:spPr>
            <a:xfrm>
              <a:off x="7996428" y="1726704"/>
              <a:ext cx="201942" cy="200393"/>
            </a:xfrm>
            <a:prstGeom prst="rect">
              <a:avLst/>
            </a:prstGeom>
          </p:spPr>
        </p:pic>
        <p:pic>
          <p:nvPicPr>
            <p:cNvPr id="182" name="object 182"/>
            <p:cNvPicPr/>
            <p:nvPr/>
          </p:nvPicPr>
          <p:blipFill>
            <a:blip r:embed="rId14" cstate="print"/>
            <a:stretch>
              <a:fillRect/>
            </a:stretch>
          </p:blipFill>
          <p:spPr>
            <a:xfrm>
              <a:off x="7461504" y="1726704"/>
              <a:ext cx="201942" cy="200393"/>
            </a:xfrm>
            <a:prstGeom prst="rect">
              <a:avLst/>
            </a:prstGeom>
          </p:spPr>
        </p:pic>
        <p:pic>
          <p:nvPicPr>
            <p:cNvPr id="183" name="object 183"/>
            <p:cNvPicPr/>
            <p:nvPr/>
          </p:nvPicPr>
          <p:blipFill>
            <a:blip r:embed="rId15" cstate="print"/>
            <a:stretch>
              <a:fillRect/>
            </a:stretch>
          </p:blipFill>
          <p:spPr>
            <a:xfrm>
              <a:off x="7770876" y="1726704"/>
              <a:ext cx="398538" cy="200393"/>
            </a:xfrm>
            <a:prstGeom prst="rect">
              <a:avLst/>
            </a:prstGeom>
          </p:spPr>
        </p:pic>
        <p:pic>
          <p:nvPicPr>
            <p:cNvPr id="184" name="object 184"/>
            <p:cNvPicPr/>
            <p:nvPr/>
          </p:nvPicPr>
          <p:blipFill>
            <a:blip r:embed="rId4" cstate="print"/>
            <a:stretch>
              <a:fillRect/>
            </a:stretch>
          </p:blipFill>
          <p:spPr>
            <a:xfrm>
              <a:off x="7321296" y="1726704"/>
              <a:ext cx="201942" cy="200393"/>
            </a:xfrm>
            <a:prstGeom prst="rect">
              <a:avLst/>
            </a:prstGeom>
          </p:spPr>
        </p:pic>
        <p:pic>
          <p:nvPicPr>
            <p:cNvPr id="185" name="object 185"/>
            <p:cNvPicPr/>
            <p:nvPr/>
          </p:nvPicPr>
          <p:blipFill>
            <a:blip r:embed="rId4" cstate="print"/>
            <a:stretch>
              <a:fillRect/>
            </a:stretch>
          </p:blipFill>
          <p:spPr>
            <a:xfrm>
              <a:off x="7827264" y="1726704"/>
              <a:ext cx="201942" cy="200393"/>
            </a:xfrm>
            <a:prstGeom prst="rect">
              <a:avLst/>
            </a:prstGeom>
          </p:spPr>
        </p:pic>
        <p:pic>
          <p:nvPicPr>
            <p:cNvPr id="186" name="object 186"/>
            <p:cNvPicPr/>
            <p:nvPr/>
          </p:nvPicPr>
          <p:blipFill>
            <a:blip r:embed="rId4" cstate="print"/>
            <a:stretch>
              <a:fillRect/>
            </a:stretch>
          </p:blipFill>
          <p:spPr>
            <a:xfrm>
              <a:off x="7350252" y="1726704"/>
              <a:ext cx="201942" cy="200393"/>
            </a:xfrm>
            <a:prstGeom prst="rect">
              <a:avLst/>
            </a:prstGeom>
          </p:spPr>
        </p:pic>
        <p:pic>
          <p:nvPicPr>
            <p:cNvPr id="187" name="object 187"/>
            <p:cNvPicPr/>
            <p:nvPr/>
          </p:nvPicPr>
          <p:blipFill>
            <a:blip r:embed="rId4" cstate="print"/>
            <a:stretch>
              <a:fillRect/>
            </a:stretch>
          </p:blipFill>
          <p:spPr>
            <a:xfrm>
              <a:off x="7461504" y="1726704"/>
              <a:ext cx="201942" cy="200393"/>
            </a:xfrm>
            <a:prstGeom prst="rect">
              <a:avLst/>
            </a:prstGeom>
          </p:spPr>
        </p:pic>
        <p:pic>
          <p:nvPicPr>
            <p:cNvPr id="188" name="object 188"/>
            <p:cNvPicPr/>
            <p:nvPr/>
          </p:nvPicPr>
          <p:blipFill>
            <a:blip r:embed="rId4" cstate="print"/>
            <a:stretch>
              <a:fillRect/>
            </a:stretch>
          </p:blipFill>
          <p:spPr>
            <a:xfrm>
              <a:off x="7434072" y="1699272"/>
              <a:ext cx="201942" cy="200393"/>
            </a:xfrm>
            <a:prstGeom prst="rect">
              <a:avLst/>
            </a:prstGeom>
          </p:spPr>
        </p:pic>
        <p:pic>
          <p:nvPicPr>
            <p:cNvPr id="189" name="object 189"/>
            <p:cNvPicPr/>
            <p:nvPr/>
          </p:nvPicPr>
          <p:blipFill>
            <a:blip r:embed="rId4" cstate="print"/>
            <a:stretch>
              <a:fillRect/>
            </a:stretch>
          </p:blipFill>
          <p:spPr>
            <a:xfrm>
              <a:off x="7546848" y="1699272"/>
              <a:ext cx="201942" cy="200393"/>
            </a:xfrm>
            <a:prstGeom prst="rect">
              <a:avLst/>
            </a:prstGeom>
          </p:spPr>
        </p:pic>
        <p:pic>
          <p:nvPicPr>
            <p:cNvPr id="190" name="object 190"/>
            <p:cNvPicPr/>
            <p:nvPr/>
          </p:nvPicPr>
          <p:blipFill>
            <a:blip r:embed="rId4" cstate="print"/>
            <a:stretch>
              <a:fillRect/>
            </a:stretch>
          </p:blipFill>
          <p:spPr>
            <a:xfrm>
              <a:off x="8164068" y="1699272"/>
              <a:ext cx="201942" cy="200393"/>
            </a:xfrm>
            <a:prstGeom prst="rect">
              <a:avLst/>
            </a:prstGeom>
          </p:spPr>
        </p:pic>
        <p:pic>
          <p:nvPicPr>
            <p:cNvPr id="191" name="object 191"/>
            <p:cNvPicPr/>
            <p:nvPr/>
          </p:nvPicPr>
          <p:blipFill>
            <a:blip r:embed="rId16" cstate="print"/>
            <a:stretch>
              <a:fillRect/>
            </a:stretch>
          </p:blipFill>
          <p:spPr>
            <a:xfrm>
              <a:off x="7434072" y="1699272"/>
              <a:ext cx="371106" cy="200393"/>
            </a:xfrm>
            <a:prstGeom prst="rect">
              <a:avLst/>
            </a:prstGeom>
          </p:spPr>
        </p:pic>
        <p:pic>
          <p:nvPicPr>
            <p:cNvPr id="192" name="object 192"/>
            <p:cNvPicPr/>
            <p:nvPr/>
          </p:nvPicPr>
          <p:blipFill>
            <a:blip r:embed="rId4" cstate="print"/>
            <a:stretch>
              <a:fillRect/>
            </a:stretch>
          </p:blipFill>
          <p:spPr>
            <a:xfrm>
              <a:off x="8613648" y="1699272"/>
              <a:ext cx="201942" cy="200393"/>
            </a:xfrm>
            <a:prstGeom prst="rect">
              <a:avLst/>
            </a:prstGeom>
          </p:spPr>
        </p:pic>
        <p:pic>
          <p:nvPicPr>
            <p:cNvPr id="193" name="object 193"/>
            <p:cNvPicPr/>
            <p:nvPr/>
          </p:nvPicPr>
          <p:blipFill>
            <a:blip r:embed="rId13" cstate="print"/>
            <a:stretch>
              <a:fillRect/>
            </a:stretch>
          </p:blipFill>
          <p:spPr>
            <a:xfrm>
              <a:off x="7490460" y="1699272"/>
              <a:ext cx="369582" cy="200393"/>
            </a:xfrm>
            <a:prstGeom prst="rect">
              <a:avLst/>
            </a:prstGeom>
          </p:spPr>
        </p:pic>
        <p:pic>
          <p:nvPicPr>
            <p:cNvPr id="194" name="object 194"/>
            <p:cNvPicPr/>
            <p:nvPr/>
          </p:nvPicPr>
          <p:blipFill>
            <a:blip r:embed="rId4" cstate="print"/>
            <a:stretch>
              <a:fillRect/>
            </a:stretch>
          </p:blipFill>
          <p:spPr>
            <a:xfrm>
              <a:off x="7517892" y="1699272"/>
              <a:ext cx="201942" cy="200393"/>
            </a:xfrm>
            <a:prstGeom prst="rect">
              <a:avLst/>
            </a:prstGeom>
          </p:spPr>
        </p:pic>
        <p:pic>
          <p:nvPicPr>
            <p:cNvPr id="195" name="object 195"/>
            <p:cNvPicPr/>
            <p:nvPr/>
          </p:nvPicPr>
          <p:blipFill>
            <a:blip r:embed="rId4" cstate="print"/>
            <a:stretch>
              <a:fillRect/>
            </a:stretch>
          </p:blipFill>
          <p:spPr>
            <a:xfrm>
              <a:off x="7293864" y="1670316"/>
              <a:ext cx="201942" cy="200393"/>
            </a:xfrm>
            <a:prstGeom prst="rect">
              <a:avLst/>
            </a:prstGeom>
          </p:spPr>
        </p:pic>
        <p:pic>
          <p:nvPicPr>
            <p:cNvPr id="196" name="object 196"/>
            <p:cNvPicPr/>
            <p:nvPr/>
          </p:nvPicPr>
          <p:blipFill>
            <a:blip r:embed="rId13" cstate="print"/>
            <a:stretch>
              <a:fillRect/>
            </a:stretch>
          </p:blipFill>
          <p:spPr>
            <a:xfrm>
              <a:off x="7350252" y="1670316"/>
              <a:ext cx="369582" cy="200393"/>
            </a:xfrm>
            <a:prstGeom prst="rect">
              <a:avLst/>
            </a:prstGeom>
          </p:spPr>
        </p:pic>
        <p:pic>
          <p:nvPicPr>
            <p:cNvPr id="197" name="object 197"/>
            <p:cNvPicPr/>
            <p:nvPr/>
          </p:nvPicPr>
          <p:blipFill>
            <a:blip r:embed="rId4" cstate="print"/>
            <a:stretch>
              <a:fillRect/>
            </a:stretch>
          </p:blipFill>
          <p:spPr>
            <a:xfrm>
              <a:off x="7377684" y="1670316"/>
              <a:ext cx="201942" cy="200393"/>
            </a:xfrm>
            <a:prstGeom prst="rect">
              <a:avLst/>
            </a:prstGeom>
          </p:spPr>
        </p:pic>
        <p:pic>
          <p:nvPicPr>
            <p:cNvPr id="198" name="object 198"/>
            <p:cNvPicPr/>
            <p:nvPr/>
          </p:nvPicPr>
          <p:blipFill>
            <a:blip r:embed="rId4" cstate="print"/>
            <a:stretch>
              <a:fillRect/>
            </a:stretch>
          </p:blipFill>
          <p:spPr>
            <a:xfrm>
              <a:off x="7630668" y="1670316"/>
              <a:ext cx="201942" cy="200393"/>
            </a:xfrm>
            <a:prstGeom prst="rect">
              <a:avLst/>
            </a:prstGeom>
          </p:spPr>
        </p:pic>
        <p:pic>
          <p:nvPicPr>
            <p:cNvPr id="199" name="object 199"/>
            <p:cNvPicPr/>
            <p:nvPr/>
          </p:nvPicPr>
          <p:blipFill>
            <a:blip r:embed="rId15" cstate="print"/>
            <a:stretch>
              <a:fillRect/>
            </a:stretch>
          </p:blipFill>
          <p:spPr>
            <a:xfrm>
              <a:off x="7940040" y="1670316"/>
              <a:ext cx="398538" cy="200393"/>
            </a:xfrm>
            <a:prstGeom prst="rect">
              <a:avLst/>
            </a:prstGeom>
          </p:spPr>
        </p:pic>
        <p:pic>
          <p:nvPicPr>
            <p:cNvPr id="200" name="object 200"/>
            <p:cNvPicPr/>
            <p:nvPr/>
          </p:nvPicPr>
          <p:blipFill>
            <a:blip r:embed="rId4" cstate="print"/>
            <a:stretch>
              <a:fillRect/>
            </a:stretch>
          </p:blipFill>
          <p:spPr>
            <a:xfrm>
              <a:off x="7517892" y="1670316"/>
              <a:ext cx="201942" cy="200393"/>
            </a:xfrm>
            <a:prstGeom prst="rect">
              <a:avLst/>
            </a:prstGeom>
          </p:spPr>
        </p:pic>
        <p:pic>
          <p:nvPicPr>
            <p:cNvPr id="201" name="object 201"/>
            <p:cNvPicPr/>
            <p:nvPr/>
          </p:nvPicPr>
          <p:blipFill>
            <a:blip r:embed="rId4" cstate="print"/>
            <a:stretch>
              <a:fillRect/>
            </a:stretch>
          </p:blipFill>
          <p:spPr>
            <a:xfrm>
              <a:off x="7350252" y="1642884"/>
              <a:ext cx="201942" cy="200393"/>
            </a:xfrm>
            <a:prstGeom prst="rect">
              <a:avLst/>
            </a:prstGeom>
          </p:spPr>
        </p:pic>
        <p:pic>
          <p:nvPicPr>
            <p:cNvPr id="202" name="object 202"/>
            <p:cNvPicPr/>
            <p:nvPr/>
          </p:nvPicPr>
          <p:blipFill>
            <a:blip r:embed="rId4" cstate="print"/>
            <a:stretch>
              <a:fillRect/>
            </a:stretch>
          </p:blipFill>
          <p:spPr>
            <a:xfrm>
              <a:off x="7406640" y="1642884"/>
              <a:ext cx="201942" cy="200393"/>
            </a:xfrm>
            <a:prstGeom prst="rect">
              <a:avLst/>
            </a:prstGeom>
          </p:spPr>
        </p:pic>
        <p:pic>
          <p:nvPicPr>
            <p:cNvPr id="203" name="object 203"/>
            <p:cNvPicPr/>
            <p:nvPr/>
          </p:nvPicPr>
          <p:blipFill>
            <a:blip r:embed="rId4" cstate="print"/>
            <a:stretch>
              <a:fillRect/>
            </a:stretch>
          </p:blipFill>
          <p:spPr>
            <a:xfrm>
              <a:off x="7546848" y="1642884"/>
              <a:ext cx="201942" cy="200393"/>
            </a:xfrm>
            <a:prstGeom prst="rect">
              <a:avLst/>
            </a:prstGeom>
          </p:spPr>
        </p:pic>
        <p:pic>
          <p:nvPicPr>
            <p:cNvPr id="204" name="object 204"/>
            <p:cNvPicPr/>
            <p:nvPr/>
          </p:nvPicPr>
          <p:blipFill>
            <a:blip r:embed="rId4" cstate="print"/>
            <a:stretch>
              <a:fillRect/>
            </a:stretch>
          </p:blipFill>
          <p:spPr>
            <a:xfrm>
              <a:off x="7490460" y="1642884"/>
              <a:ext cx="201942" cy="200393"/>
            </a:xfrm>
            <a:prstGeom prst="rect">
              <a:avLst/>
            </a:prstGeom>
          </p:spPr>
        </p:pic>
        <p:pic>
          <p:nvPicPr>
            <p:cNvPr id="205" name="object 205"/>
            <p:cNvPicPr/>
            <p:nvPr/>
          </p:nvPicPr>
          <p:blipFill>
            <a:blip r:embed="rId4" cstate="print"/>
            <a:stretch>
              <a:fillRect/>
            </a:stretch>
          </p:blipFill>
          <p:spPr>
            <a:xfrm>
              <a:off x="7377684" y="1642884"/>
              <a:ext cx="201942" cy="200393"/>
            </a:xfrm>
            <a:prstGeom prst="rect">
              <a:avLst/>
            </a:prstGeom>
          </p:spPr>
        </p:pic>
        <p:pic>
          <p:nvPicPr>
            <p:cNvPr id="206" name="object 206"/>
            <p:cNvPicPr/>
            <p:nvPr/>
          </p:nvPicPr>
          <p:blipFill>
            <a:blip r:embed="rId4" cstate="print"/>
            <a:stretch>
              <a:fillRect/>
            </a:stretch>
          </p:blipFill>
          <p:spPr>
            <a:xfrm>
              <a:off x="8136636" y="1642884"/>
              <a:ext cx="201942" cy="200393"/>
            </a:xfrm>
            <a:prstGeom prst="rect">
              <a:avLst/>
            </a:prstGeom>
          </p:spPr>
        </p:pic>
        <p:pic>
          <p:nvPicPr>
            <p:cNvPr id="207" name="object 207"/>
            <p:cNvPicPr/>
            <p:nvPr/>
          </p:nvPicPr>
          <p:blipFill>
            <a:blip r:embed="rId4" cstate="print"/>
            <a:stretch>
              <a:fillRect/>
            </a:stretch>
          </p:blipFill>
          <p:spPr>
            <a:xfrm>
              <a:off x="7658100" y="1642884"/>
              <a:ext cx="201942" cy="200393"/>
            </a:xfrm>
            <a:prstGeom prst="rect">
              <a:avLst/>
            </a:prstGeom>
          </p:spPr>
        </p:pic>
        <p:pic>
          <p:nvPicPr>
            <p:cNvPr id="208" name="object 208"/>
            <p:cNvPicPr/>
            <p:nvPr/>
          </p:nvPicPr>
          <p:blipFill>
            <a:blip r:embed="rId4" cstate="print"/>
            <a:stretch>
              <a:fillRect/>
            </a:stretch>
          </p:blipFill>
          <p:spPr>
            <a:xfrm>
              <a:off x="7293864" y="1642884"/>
              <a:ext cx="201942" cy="200393"/>
            </a:xfrm>
            <a:prstGeom prst="rect">
              <a:avLst/>
            </a:prstGeom>
          </p:spPr>
        </p:pic>
        <p:pic>
          <p:nvPicPr>
            <p:cNvPr id="209" name="object 209"/>
            <p:cNvPicPr/>
            <p:nvPr/>
          </p:nvPicPr>
          <p:blipFill>
            <a:blip r:embed="rId4" cstate="print"/>
            <a:stretch>
              <a:fillRect/>
            </a:stretch>
          </p:blipFill>
          <p:spPr>
            <a:xfrm>
              <a:off x="7434072" y="1642884"/>
              <a:ext cx="201942" cy="200393"/>
            </a:xfrm>
            <a:prstGeom prst="rect">
              <a:avLst/>
            </a:prstGeom>
          </p:spPr>
        </p:pic>
        <p:pic>
          <p:nvPicPr>
            <p:cNvPr id="210" name="object 210"/>
            <p:cNvPicPr/>
            <p:nvPr/>
          </p:nvPicPr>
          <p:blipFill>
            <a:blip r:embed="rId4" cstate="print"/>
            <a:stretch>
              <a:fillRect/>
            </a:stretch>
          </p:blipFill>
          <p:spPr>
            <a:xfrm>
              <a:off x="7770876" y="1642884"/>
              <a:ext cx="201942" cy="200393"/>
            </a:xfrm>
            <a:prstGeom prst="rect">
              <a:avLst/>
            </a:prstGeom>
          </p:spPr>
        </p:pic>
        <p:pic>
          <p:nvPicPr>
            <p:cNvPr id="211" name="object 211"/>
            <p:cNvPicPr/>
            <p:nvPr/>
          </p:nvPicPr>
          <p:blipFill>
            <a:blip r:embed="rId4" cstate="print"/>
            <a:stretch>
              <a:fillRect/>
            </a:stretch>
          </p:blipFill>
          <p:spPr>
            <a:xfrm>
              <a:off x="8107680" y="1615452"/>
              <a:ext cx="201942" cy="200393"/>
            </a:xfrm>
            <a:prstGeom prst="rect">
              <a:avLst/>
            </a:prstGeom>
          </p:spPr>
        </p:pic>
        <p:pic>
          <p:nvPicPr>
            <p:cNvPr id="212" name="object 212"/>
            <p:cNvPicPr/>
            <p:nvPr/>
          </p:nvPicPr>
          <p:blipFill>
            <a:blip r:embed="rId4" cstate="print"/>
            <a:stretch>
              <a:fillRect/>
            </a:stretch>
          </p:blipFill>
          <p:spPr>
            <a:xfrm>
              <a:off x="7630668" y="1615452"/>
              <a:ext cx="201942" cy="200393"/>
            </a:xfrm>
            <a:prstGeom prst="rect">
              <a:avLst/>
            </a:prstGeom>
          </p:spPr>
        </p:pic>
        <p:pic>
          <p:nvPicPr>
            <p:cNvPr id="213" name="object 213"/>
            <p:cNvPicPr/>
            <p:nvPr/>
          </p:nvPicPr>
          <p:blipFill>
            <a:blip r:embed="rId16" cstate="print"/>
            <a:stretch>
              <a:fillRect/>
            </a:stretch>
          </p:blipFill>
          <p:spPr>
            <a:xfrm>
              <a:off x="7377684" y="1615452"/>
              <a:ext cx="371106" cy="200393"/>
            </a:xfrm>
            <a:prstGeom prst="rect">
              <a:avLst/>
            </a:prstGeom>
          </p:spPr>
        </p:pic>
        <p:pic>
          <p:nvPicPr>
            <p:cNvPr id="214" name="object 214"/>
            <p:cNvPicPr/>
            <p:nvPr/>
          </p:nvPicPr>
          <p:blipFill>
            <a:blip r:embed="rId17" cstate="print"/>
            <a:stretch>
              <a:fillRect/>
            </a:stretch>
          </p:blipFill>
          <p:spPr>
            <a:xfrm>
              <a:off x="7630668" y="1615452"/>
              <a:ext cx="595134" cy="200393"/>
            </a:xfrm>
            <a:prstGeom prst="rect">
              <a:avLst/>
            </a:prstGeom>
          </p:spPr>
        </p:pic>
        <p:pic>
          <p:nvPicPr>
            <p:cNvPr id="215" name="object 215"/>
            <p:cNvPicPr/>
            <p:nvPr/>
          </p:nvPicPr>
          <p:blipFill>
            <a:blip r:embed="rId14" cstate="print"/>
            <a:stretch>
              <a:fillRect/>
            </a:stretch>
          </p:blipFill>
          <p:spPr>
            <a:xfrm>
              <a:off x="7293864" y="1615452"/>
              <a:ext cx="201942" cy="200393"/>
            </a:xfrm>
            <a:prstGeom prst="rect">
              <a:avLst/>
            </a:prstGeom>
          </p:spPr>
        </p:pic>
        <p:pic>
          <p:nvPicPr>
            <p:cNvPr id="216" name="object 216"/>
            <p:cNvPicPr/>
            <p:nvPr/>
          </p:nvPicPr>
          <p:blipFill>
            <a:blip r:embed="rId4" cstate="print"/>
            <a:stretch>
              <a:fillRect/>
            </a:stretch>
          </p:blipFill>
          <p:spPr>
            <a:xfrm>
              <a:off x="7321296" y="1615452"/>
              <a:ext cx="201942" cy="200393"/>
            </a:xfrm>
            <a:prstGeom prst="rect">
              <a:avLst/>
            </a:prstGeom>
          </p:spPr>
        </p:pic>
        <p:pic>
          <p:nvPicPr>
            <p:cNvPr id="217" name="object 217"/>
            <p:cNvPicPr/>
            <p:nvPr/>
          </p:nvPicPr>
          <p:blipFill>
            <a:blip r:embed="rId4" cstate="print"/>
            <a:stretch>
              <a:fillRect/>
            </a:stretch>
          </p:blipFill>
          <p:spPr>
            <a:xfrm>
              <a:off x="7940040" y="1615452"/>
              <a:ext cx="201942" cy="200393"/>
            </a:xfrm>
            <a:prstGeom prst="rect">
              <a:avLst/>
            </a:prstGeom>
          </p:spPr>
        </p:pic>
        <p:pic>
          <p:nvPicPr>
            <p:cNvPr id="218" name="object 218"/>
            <p:cNvPicPr/>
            <p:nvPr/>
          </p:nvPicPr>
          <p:blipFill>
            <a:blip r:embed="rId14" cstate="print"/>
            <a:stretch>
              <a:fillRect/>
            </a:stretch>
          </p:blipFill>
          <p:spPr>
            <a:xfrm>
              <a:off x="7574280" y="1615452"/>
              <a:ext cx="201942" cy="200393"/>
            </a:xfrm>
            <a:prstGeom prst="rect">
              <a:avLst/>
            </a:prstGeom>
          </p:spPr>
        </p:pic>
        <p:pic>
          <p:nvPicPr>
            <p:cNvPr id="219" name="object 219"/>
            <p:cNvPicPr/>
            <p:nvPr/>
          </p:nvPicPr>
          <p:blipFill>
            <a:blip r:embed="rId4" cstate="print"/>
            <a:stretch>
              <a:fillRect/>
            </a:stretch>
          </p:blipFill>
          <p:spPr>
            <a:xfrm>
              <a:off x="7293864" y="1615452"/>
              <a:ext cx="201942" cy="200393"/>
            </a:xfrm>
            <a:prstGeom prst="rect">
              <a:avLst/>
            </a:prstGeom>
          </p:spPr>
        </p:pic>
        <p:pic>
          <p:nvPicPr>
            <p:cNvPr id="220" name="object 220"/>
            <p:cNvPicPr/>
            <p:nvPr/>
          </p:nvPicPr>
          <p:blipFill>
            <a:blip r:embed="rId4" cstate="print"/>
            <a:stretch>
              <a:fillRect/>
            </a:stretch>
          </p:blipFill>
          <p:spPr>
            <a:xfrm>
              <a:off x="7434072" y="1615452"/>
              <a:ext cx="201942" cy="200393"/>
            </a:xfrm>
            <a:prstGeom prst="rect">
              <a:avLst/>
            </a:prstGeom>
          </p:spPr>
        </p:pic>
        <p:pic>
          <p:nvPicPr>
            <p:cNvPr id="221" name="object 221"/>
            <p:cNvPicPr/>
            <p:nvPr/>
          </p:nvPicPr>
          <p:blipFill>
            <a:blip r:embed="rId4" cstate="print"/>
            <a:stretch>
              <a:fillRect/>
            </a:stretch>
          </p:blipFill>
          <p:spPr>
            <a:xfrm>
              <a:off x="7350252" y="1615452"/>
              <a:ext cx="201942" cy="200393"/>
            </a:xfrm>
            <a:prstGeom prst="rect">
              <a:avLst/>
            </a:prstGeom>
          </p:spPr>
        </p:pic>
        <p:pic>
          <p:nvPicPr>
            <p:cNvPr id="222" name="object 222"/>
            <p:cNvPicPr/>
            <p:nvPr/>
          </p:nvPicPr>
          <p:blipFill>
            <a:blip r:embed="rId16" cstate="print"/>
            <a:stretch>
              <a:fillRect/>
            </a:stretch>
          </p:blipFill>
          <p:spPr>
            <a:xfrm>
              <a:off x="7321296" y="1615452"/>
              <a:ext cx="371106" cy="200393"/>
            </a:xfrm>
            <a:prstGeom prst="rect">
              <a:avLst/>
            </a:prstGeom>
          </p:spPr>
        </p:pic>
        <p:pic>
          <p:nvPicPr>
            <p:cNvPr id="223" name="object 223"/>
            <p:cNvPicPr/>
            <p:nvPr/>
          </p:nvPicPr>
          <p:blipFill>
            <a:blip r:embed="rId4" cstate="print"/>
            <a:stretch>
              <a:fillRect/>
            </a:stretch>
          </p:blipFill>
          <p:spPr>
            <a:xfrm>
              <a:off x="8305800" y="1615452"/>
              <a:ext cx="201942" cy="200393"/>
            </a:xfrm>
            <a:prstGeom prst="rect">
              <a:avLst/>
            </a:prstGeom>
          </p:spPr>
        </p:pic>
        <p:pic>
          <p:nvPicPr>
            <p:cNvPr id="224" name="object 224"/>
            <p:cNvPicPr/>
            <p:nvPr/>
          </p:nvPicPr>
          <p:blipFill>
            <a:blip r:embed="rId4" cstate="print"/>
            <a:stretch>
              <a:fillRect/>
            </a:stretch>
          </p:blipFill>
          <p:spPr>
            <a:xfrm>
              <a:off x="7743444" y="1615452"/>
              <a:ext cx="201942" cy="200393"/>
            </a:xfrm>
            <a:prstGeom prst="rect">
              <a:avLst/>
            </a:prstGeom>
          </p:spPr>
        </p:pic>
        <p:pic>
          <p:nvPicPr>
            <p:cNvPr id="225" name="object 225"/>
            <p:cNvPicPr/>
            <p:nvPr/>
          </p:nvPicPr>
          <p:blipFill>
            <a:blip r:embed="rId4" cstate="print"/>
            <a:stretch>
              <a:fillRect/>
            </a:stretch>
          </p:blipFill>
          <p:spPr>
            <a:xfrm>
              <a:off x="7996428" y="1588020"/>
              <a:ext cx="201942" cy="200393"/>
            </a:xfrm>
            <a:prstGeom prst="rect">
              <a:avLst/>
            </a:prstGeom>
          </p:spPr>
        </p:pic>
        <p:pic>
          <p:nvPicPr>
            <p:cNvPr id="226" name="object 226"/>
            <p:cNvPicPr/>
            <p:nvPr/>
          </p:nvPicPr>
          <p:blipFill>
            <a:blip r:embed="rId4" cstate="print"/>
            <a:stretch>
              <a:fillRect/>
            </a:stretch>
          </p:blipFill>
          <p:spPr>
            <a:xfrm>
              <a:off x="7321296" y="1588020"/>
              <a:ext cx="201942" cy="200393"/>
            </a:xfrm>
            <a:prstGeom prst="rect">
              <a:avLst/>
            </a:prstGeom>
          </p:spPr>
        </p:pic>
        <p:pic>
          <p:nvPicPr>
            <p:cNvPr id="227" name="object 227"/>
            <p:cNvPicPr/>
            <p:nvPr/>
          </p:nvPicPr>
          <p:blipFill>
            <a:blip r:embed="rId4" cstate="print"/>
            <a:stretch>
              <a:fillRect/>
            </a:stretch>
          </p:blipFill>
          <p:spPr>
            <a:xfrm>
              <a:off x="8782812" y="1588020"/>
              <a:ext cx="201942" cy="200393"/>
            </a:xfrm>
            <a:prstGeom prst="rect">
              <a:avLst/>
            </a:prstGeom>
          </p:spPr>
        </p:pic>
        <p:pic>
          <p:nvPicPr>
            <p:cNvPr id="228" name="object 228"/>
            <p:cNvPicPr/>
            <p:nvPr/>
          </p:nvPicPr>
          <p:blipFill>
            <a:blip r:embed="rId4" cstate="print"/>
            <a:stretch>
              <a:fillRect/>
            </a:stretch>
          </p:blipFill>
          <p:spPr>
            <a:xfrm>
              <a:off x="7630668" y="1588020"/>
              <a:ext cx="201942" cy="200393"/>
            </a:xfrm>
            <a:prstGeom prst="rect">
              <a:avLst/>
            </a:prstGeom>
          </p:spPr>
        </p:pic>
        <p:pic>
          <p:nvPicPr>
            <p:cNvPr id="229" name="object 229"/>
            <p:cNvPicPr/>
            <p:nvPr/>
          </p:nvPicPr>
          <p:blipFill>
            <a:blip r:embed="rId15" cstate="print"/>
            <a:stretch>
              <a:fillRect/>
            </a:stretch>
          </p:blipFill>
          <p:spPr>
            <a:xfrm>
              <a:off x="7546848" y="1588020"/>
              <a:ext cx="398538" cy="200393"/>
            </a:xfrm>
            <a:prstGeom prst="rect">
              <a:avLst/>
            </a:prstGeom>
          </p:spPr>
        </p:pic>
        <p:pic>
          <p:nvPicPr>
            <p:cNvPr id="230" name="object 230"/>
            <p:cNvPicPr/>
            <p:nvPr/>
          </p:nvPicPr>
          <p:blipFill>
            <a:blip r:embed="rId4" cstate="print"/>
            <a:stretch>
              <a:fillRect/>
            </a:stretch>
          </p:blipFill>
          <p:spPr>
            <a:xfrm>
              <a:off x="7293864" y="1588020"/>
              <a:ext cx="201942" cy="200393"/>
            </a:xfrm>
            <a:prstGeom prst="rect">
              <a:avLst/>
            </a:prstGeom>
          </p:spPr>
        </p:pic>
        <p:pic>
          <p:nvPicPr>
            <p:cNvPr id="231" name="object 231"/>
            <p:cNvPicPr/>
            <p:nvPr/>
          </p:nvPicPr>
          <p:blipFill>
            <a:blip r:embed="rId4" cstate="print"/>
            <a:stretch>
              <a:fillRect/>
            </a:stretch>
          </p:blipFill>
          <p:spPr>
            <a:xfrm>
              <a:off x="8333232" y="1588020"/>
              <a:ext cx="201942" cy="200393"/>
            </a:xfrm>
            <a:prstGeom prst="rect">
              <a:avLst/>
            </a:prstGeom>
          </p:spPr>
        </p:pic>
        <p:pic>
          <p:nvPicPr>
            <p:cNvPr id="232" name="object 232"/>
            <p:cNvPicPr/>
            <p:nvPr/>
          </p:nvPicPr>
          <p:blipFill>
            <a:blip r:embed="rId4" cstate="print"/>
            <a:stretch>
              <a:fillRect/>
            </a:stretch>
          </p:blipFill>
          <p:spPr>
            <a:xfrm>
              <a:off x="7377684" y="1588020"/>
              <a:ext cx="201942" cy="200393"/>
            </a:xfrm>
            <a:prstGeom prst="rect">
              <a:avLst/>
            </a:prstGeom>
          </p:spPr>
        </p:pic>
        <p:pic>
          <p:nvPicPr>
            <p:cNvPr id="233" name="object 233"/>
            <p:cNvPicPr/>
            <p:nvPr/>
          </p:nvPicPr>
          <p:blipFill>
            <a:blip r:embed="rId4" cstate="print"/>
            <a:stretch>
              <a:fillRect/>
            </a:stretch>
          </p:blipFill>
          <p:spPr>
            <a:xfrm>
              <a:off x="7658100" y="1588020"/>
              <a:ext cx="201942" cy="200393"/>
            </a:xfrm>
            <a:prstGeom prst="rect">
              <a:avLst/>
            </a:prstGeom>
          </p:spPr>
        </p:pic>
        <p:pic>
          <p:nvPicPr>
            <p:cNvPr id="234" name="object 234"/>
            <p:cNvPicPr/>
            <p:nvPr/>
          </p:nvPicPr>
          <p:blipFill>
            <a:blip r:embed="rId4" cstate="print"/>
            <a:stretch>
              <a:fillRect/>
            </a:stretch>
          </p:blipFill>
          <p:spPr>
            <a:xfrm>
              <a:off x="7603236" y="1560588"/>
              <a:ext cx="201942" cy="200393"/>
            </a:xfrm>
            <a:prstGeom prst="rect">
              <a:avLst/>
            </a:prstGeom>
          </p:spPr>
        </p:pic>
        <p:pic>
          <p:nvPicPr>
            <p:cNvPr id="235" name="object 235"/>
            <p:cNvPicPr/>
            <p:nvPr/>
          </p:nvPicPr>
          <p:blipFill>
            <a:blip r:embed="rId4" cstate="print"/>
            <a:stretch>
              <a:fillRect/>
            </a:stretch>
          </p:blipFill>
          <p:spPr>
            <a:xfrm>
              <a:off x="7546848" y="1560588"/>
              <a:ext cx="201942" cy="200393"/>
            </a:xfrm>
            <a:prstGeom prst="rect">
              <a:avLst/>
            </a:prstGeom>
          </p:spPr>
        </p:pic>
        <p:pic>
          <p:nvPicPr>
            <p:cNvPr id="236" name="object 236"/>
            <p:cNvPicPr/>
            <p:nvPr/>
          </p:nvPicPr>
          <p:blipFill>
            <a:blip r:embed="rId4" cstate="print"/>
            <a:stretch>
              <a:fillRect/>
            </a:stretch>
          </p:blipFill>
          <p:spPr>
            <a:xfrm>
              <a:off x="7350252" y="1560588"/>
              <a:ext cx="201942" cy="200393"/>
            </a:xfrm>
            <a:prstGeom prst="rect">
              <a:avLst/>
            </a:prstGeom>
          </p:spPr>
        </p:pic>
        <p:pic>
          <p:nvPicPr>
            <p:cNvPr id="237" name="object 237"/>
            <p:cNvPicPr/>
            <p:nvPr/>
          </p:nvPicPr>
          <p:blipFill>
            <a:blip r:embed="rId15" cstate="print"/>
            <a:stretch>
              <a:fillRect/>
            </a:stretch>
          </p:blipFill>
          <p:spPr>
            <a:xfrm>
              <a:off x="7603236" y="1560588"/>
              <a:ext cx="398538" cy="200393"/>
            </a:xfrm>
            <a:prstGeom prst="rect">
              <a:avLst/>
            </a:prstGeom>
          </p:spPr>
        </p:pic>
        <p:pic>
          <p:nvPicPr>
            <p:cNvPr id="238" name="object 238"/>
            <p:cNvPicPr/>
            <p:nvPr/>
          </p:nvPicPr>
          <p:blipFill>
            <a:blip r:embed="rId4" cstate="print"/>
            <a:stretch>
              <a:fillRect/>
            </a:stretch>
          </p:blipFill>
          <p:spPr>
            <a:xfrm>
              <a:off x="8080248" y="1560588"/>
              <a:ext cx="201942" cy="200393"/>
            </a:xfrm>
            <a:prstGeom prst="rect">
              <a:avLst/>
            </a:prstGeom>
          </p:spPr>
        </p:pic>
        <p:pic>
          <p:nvPicPr>
            <p:cNvPr id="239" name="object 239"/>
            <p:cNvPicPr/>
            <p:nvPr/>
          </p:nvPicPr>
          <p:blipFill>
            <a:blip r:embed="rId4" cstate="print"/>
            <a:stretch>
              <a:fillRect/>
            </a:stretch>
          </p:blipFill>
          <p:spPr>
            <a:xfrm>
              <a:off x="7574280" y="1560588"/>
              <a:ext cx="201942" cy="200393"/>
            </a:xfrm>
            <a:prstGeom prst="rect">
              <a:avLst/>
            </a:prstGeom>
          </p:spPr>
        </p:pic>
        <p:pic>
          <p:nvPicPr>
            <p:cNvPr id="240" name="object 240"/>
            <p:cNvPicPr/>
            <p:nvPr/>
          </p:nvPicPr>
          <p:blipFill>
            <a:blip r:embed="rId15" cstate="print"/>
            <a:stretch>
              <a:fillRect/>
            </a:stretch>
          </p:blipFill>
          <p:spPr>
            <a:xfrm>
              <a:off x="7856220" y="1560588"/>
              <a:ext cx="398538" cy="200393"/>
            </a:xfrm>
            <a:prstGeom prst="rect">
              <a:avLst/>
            </a:prstGeom>
          </p:spPr>
        </p:pic>
        <p:pic>
          <p:nvPicPr>
            <p:cNvPr id="241" name="object 241"/>
            <p:cNvPicPr/>
            <p:nvPr/>
          </p:nvPicPr>
          <p:blipFill>
            <a:blip r:embed="rId4" cstate="print"/>
            <a:stretch>
              <a:fillRect/>
            </a:stretch>
          </p:blipFill>
          <p:spPr>
            <a:xfrm>
              <a:off x="7461504" y="1560588"/>
              <a:ext cx="201942" cy="200393"/>
            </a:xfrm>
            <a:prstGeom prst="rect">
              <a:avLst/>
            </a:prstGeom>
          </p:spPr>
        </p:pic>
        <p:pic>
          <p:nvPicPr>
            <p:cNvPr id="242" name="object 242"/>
            <p:cNvPicPr/>
            <p:nvPr/>
          </p:nvPicPr>
          <p:blipFill>
            <a:blip r:embed="rId4" cstate="print"/>
            <a:stretch>
              <a:fillRect/>
            </a:stretch>
          </p:blipFill>
          <p:spPr>
            <a:xfrm>
              <a:off x="7490460" y="1560588"/>
              <a:ext cx="201942" cy="200393"/>
            </a:xfrm>
            <a:prstGeom prst="rect">
              <a:avLst/>
            </a:prstGeom>
          </p:spPr>
        </p:pic>
        <p:pic>
          <p:nvPicPr>
            <p:cNvPr id="243" name="object 243"/>
            <p:cNvPicPr/>
            <p:nvPr/>
          </p:nvPicPr>
          <p:blipFill>
            <a:blip r:embed="rId4" cstate="print"/>
            <a:stretch>
              <a:fillRect/>
            </a:stretch>
          </p:blipFill>
          <p:spPr>
            <a:xfrm>
              <a:off x="8220456" y="1533156"/>
              <a:ext cx="201942" cy="200393"/>
            </a:xfrm>
            <a:prstGeom prst="rect">
              <a:avLst/>
            </a:prstGeom>
          </p:spPr>
        </p:pic>
        <p:pic>
          <p:nvPicPr>
            <p:cNvPr id="244" name="object 244"/>
            <p:cNvPicPr/>
            <p:nvPr/>
          </p:nvPicPr>
          <p:blipFill>
            <a:blip r:embed="rId4" cstate="print"/>
            <a:stretch>
              <a:fillRect/>
            </a:stretch>
          </p:blipFill>
          <p:spPr>
            <a:xfrm>
              <a:off x="7490460" y="1533156"/>
              <a:ext cx="201942" cy="200393"/>
            </a:xfrm>
            <a:prstGeom prst="rect">
              <a:avLst/>
            </a:prstGeom>
          </p:spPr>
        </p:pic>
        <p:pic>
          <p:nvPicPr>
            <p:cNvPr id="245" name="object 245"/>
            <p:cNvPicPr/>
            <p:nvPr/>
          </p:nvPicPr>
          <p:blipFill>
            <a:blip r:embed="rId4" cstate="print"/>
            <a:stretch>
              <a:fillRect/>
            </a:stretch>
          </p:blipFill>
          <p:spPr>
            <a:xfrm>
              <a:off x="7546848" y="1533156"/>
              <a:ext cx="201942" cy="200393"/>
            </a:xfrm>
            <a:prstGeom prst="rect">
              <a:avLst/>
            </a:prstGeom>
          </p:spPr>
        </p:pic>
        <p:pic>
          <p:nvPicPr>
            <p:cNvPr id="246" name="object 246"/>
            <p:cNvPicPr/>
            <p:nvPr/>
          </p:nvPicPr>
          <p:blipFill>
            <a:blip r:embed="rId4" cstate="print"/>
            <a:stretch>
              <a:fillRect/>
            </a:stretch>
          </p:blipFill>
          <p:spPr>
            <a:xfrm>
              <a:off x="7517892" y="1533156"/>
              <a:ext cx="201942" cy="200393"/>
            </a:xfrm>
            <a:prstGeom prst="rect">
              <a:avLst/>
            </a:prstGeom>
          </p:spPr>
        </p:pic>
        <p:pic>
          <p:nvPicPr>
            <p:cNvPr id="247" name="object 247"/>
            <p:cNvPicPr/>
            <p:nvPr/>
          </p:nvPicPr>
          <p:blipFill>
            <a:blip r:embed="rId15" cstate="print"/>
            <a:stretch>
              <a:fillRect/>
            </a:stretch>
          </p:blipFill>
          <p:spPr>
            <a:xfrm>
              <a:off x="7883652" y="1533156"/>
              <a:ext cx="398538" cy="200393"/>
            </a:xfrm>
            <a:prstGeom prst="rect">
              <a:avLst/>
            </a:prstGeom>
          </p:spPr>
        </p:pic>
        <p:pic>
          <p:nvPicPr>
            <p:cNvPr id="248" name="object 248"/>
            <p:cNvPicPr/>
            <p:nvPr/>
          </p:nvPicPr>
          <p:blipFill>
            <a:blip r:embed="rId4" cstate="print"/>
            <a:stretch>
              <a:fillRect/>
            </a:stretch>
          </p:blipFill>
          <p:spPr>
            <a:xfrm>
              <a:off x="7293864" y="1533156"/>
              <a:ext cx="201942" cy="200393"/>
            </a:xfrm>
            <a:prstGeom prst="rect">
              <a:avLst/>
            </a:prstGeom>
          </p:spPr>
        </p:pic>
        <p:pic>
          <p:nvPicPr>
            <p:cNvPr id="249" name="object 249"/>
            <p:cNvPicPr/>
            <p:nvPr/>
          </p:nvPicPr>
          <p:blipFill>
            <a:blip r:embed="rId4" cstate="print"/>
            <a:stretch>
              <a:fillRect/>
            </a:stretch>
          </p:blipFill>
          <p:spPr>
            <a:xfrm>
              <a:off x="7434072" y="1533156"/>
              <a:ext cx="201942" cy="200393"/>
            </a:xfrm>
            <a:prstGeom prst="rect">
              <a:avLst/>
            </a:prstGeom>
          </p:spPr>
        </p:pic>
        <p:pic>
          <p:nvPicPr>
            <p:cNvPr id="250" name="object 250"/>
            <p:cNvPicPr/>
            <p:nvPr/>
          </p:nvPicPr>
          <p:blipFill>
            <a:blip r:embed="rId4" cstate="print"/>
            <a:stretch>
              <a:fillRect/>
            </a:stretch>
          </p:blipFill>
          <p:spPr>
            <a:xfrm>
              <a:off x="7940040" y="1533156"/>
              <a:ext cx="201942" cy="200393"/>
            </a:xfrm>
            <a:prstGeom prst="rect">
              <a:avLst/>
            </a:prstGeom>
          </p:spPr>
        </p:pic>
        <p:pic>
          <p:nvPicPr>
            <p:cNvPr id="251" name="object 251"/>
            <p:cNvPicPr/>
            <p:nvPr/>
          </p:nvPicPr>
          <p:blipFill>
            <a:blip r:embed="rId4" cstate="print"/>
            <a:stretch>
              <a:fillRect/>
            </a:stretch>
          </p:blipFill>
          <p:spPr>
            <a:xfrm>
              <a:off x="7321296" y="1533156"/>
              <a:ext cx="201942" cy="200393"/>
            </a:xfrm>
            <a:prstGeom prst="rect">
              <a:avLst/>
            </a:prstGeom>
          </p:spPr>
        </p:pic>
        <p:pic>
          <p:nvPicPr>
            <p:cNvPr id="252" name="object 252"/>
            <p:cNvPicPr/>
            <p:nvPr/>
          </p:nvPicPr>
          <p:blipFill>
            <a:blip r:embed="rId4" cstate="print"/>
            <a:stretch>
              <a:fillRect/>
            </a:stretch>
          </p:blipFill>
          <p:spPr>
            <a:xfrm>
              <a:off x="7827264" y="1533156"/>
              <a:ext cx="201942" cy="200393"/>
            </a:xfrm>
            <a:prstGeom prst="rect">
              <a:avLst/>
            </a:prstGeom>
          </p:spPr>
        </p:pic>
        <p:pic>
          <p:nvPicPr>
            <p:cNvPr id="253" name="object 253"/>
            <p:cNvPicPr/>
            <p:nvPr/>
          </p:nvPicPr>
          <p:blipFill>
            <a:blip r:embed="rId4" cstate="print"/>
            <a:stretch>
              <a:fillRect/>
            </a:stretch>
          </p:blipFill>
          <p:spPr>
            <a:xfrm>
              <a:off x="7406640" y="1533156"/>
              <a:ext cx="201942" cy="200393"/>
            </a:xfrm>
            <a:prstGeom prst="rect">
              <a:avLst/>
            </a:prstGeom>
          </p:spPr>
        </p:pic>
        <p:pic>
          <p:nvPicPr>
            <p:cNvPr id="254" name="object 254"/>
            <p:cNvPicPr/>
            <p:nvPr/>
          </p:nvPicPr>
          <p:blipFill>
            <a:blip r:embed="rId4" cstate="print"/>
            <a:stretch>
              <a:fillRect/>
            </a:stretch>
          </p:blipFill>
          <p:spPr>
            <a:xfrm>
              <a:off x="7293864" y="1533156"/>
              <a:ext cx="201942" cy="200393"/>
            </a:xfrm>
            <a:prstGeom prst="rect">
              <a:avLst/>
            </a:prstGeom>
          </p:spPr>
        </p:pic>
        <p:pic>
          <p:nvPicPr>
            <p:cNvPr id="255" name="object 255"/>
            <p:cNvPicPr/>
            <p:nvPr/>
          </p:nvPicPr>
          <p:blipFill>
            <a:blip r:embed="rId4" cstate="print"/>
            <a:stretch>
              <a:fillRect/>
            </a:stretch>
          </p:blipFill>
          <p:spPr>
            <a:xfrm>
              <a:off x="7321296" y="1533156"/>
              <a:ext cx="201942" cy="200393"/>
            </a:xfrm>
            <a:prstGeom prst="rect">
              <a:avLst/>
            </a:prstGeom>
          </p:spPr>
        </p:pic>
        <p:pic>
          <p:nvPicPr>
            <p:cNvPr id="256" name="object 256"/>
            <p:cNvPicPr/>
            <p:nvPr/>
          </p:nvPicPr>
          <p:blipFill>
            <a:blip r:embed="rId4" cstate="print"/>
            <a:stretch>
              <a:fillRect/>
            </a:stretch>
          </p:blipFill>
          <p:spPr>
            <a:xfrm>
              <a:off x="7603236" y="1505724"/>
              <a:ext cx="201942" cy="200393"/>
            </a:xfrm>
            <a:prstGeom prst="rect">
              <a:avLst/>
            </a:prstGeom>
          </p:spPr>
        </p:pic>
        <p:pic>
          <p:nvPicPr>
            <p:cNvPr id="257" name="object 257"/>
            <p:cNvPicPr/>
            <p:nvPr/>
          </p:nvPicPr>
          <p:blipFill>
            <a:blip r:embed="rId4" cstate="print"/>
            <a:stretch>
              <a:fillRect/>
            </a:stretch>
          </p:blipFill>
          <p:spPr>
            <a:xfrm>
              <a:off x="8866632" y="1505724"/>
              <a:ext cx="201942" cy="200393"/>
            </a:xfrm>
            <a:prstGeom prst="rect">
              <a:avLst/>
            </a:prstGeom>
          </p:spPr>
        </p:pic>
        <p:pic>
          <p:nvPicPr>
            <p:cNvPr id="258" name="object 258"/>
            <p:cNvPicPr/>
            <p:nvPr/>
          </p:nvPicPr>
          <p:blipFill>
            <a:blip r:embed="rId4" cstate="print"/>
            <a:stretch>
              <a:fillRect/>
            </a:stretch>
          </p:blipFill>
          <p:spPr>
            <a:xfrm>
              <a:off x="7461504" y="1505724"/>
              <a:ext cx="201942" cy="200393"/>
            </a:xfrm>
            <a:prstGeom prst="rect">
              <a:avLst/>
            </a:prstGeom>
          </p:spPr>
        </p:pic>
        <p:pic>
          <p:nvPicPr>
            <p:cNvPr id="259" name="object 259"/>
            <p:cNvPicPr/>
            <p:nvPr/>
          </p:nvPicPr>
          <p:blipFill>
            <a:blip r:embed="rId4" cstate="print"/>
            <a:stretch>
              <a:fillRect/>
            </a:stretch>
          </p:blipFill>
          <p:spPr>
            <a:xfrm>
              <a:off x="7827264" y="1505724"/>
              <a:ext cx="201942" cy="200393"/>
            </a:xfrm>
            <a:prstGeom prst="rect">
              <a:avLst/>
            </a:prstGeom>
          </p:spPr>
        </p:pic>
        <p:pic>
          <p:nvPicPr>
            <p:cNvPr id="260" name="object 260"/>
            <p:cNvPicPr/>
            <p:nvPr/>
          </p:nvPicPr>
          <p:blipFill>
            <a:blip r:embed="rId4" cstate="print"/>
            <a:stretch>
              <a:fillRect/>
            </a:stretch>
          </p:blipFill>
          <p:spPr>
            <a:xfrm>
              <a:off x="7856220" y="1505724"/>
              <a:ext cx="201942" cy="200393"/>
            </a:xfrm>
            <a:prstGeom prst="rect">
              <a:avLst/>
            </a:prstGeom>
          </p:spPr>
        </p:pic>
        <p:pic>
          <p:nvPicPr>
            <p:cNvPr id="261" name="object 261"/>
            <p:cNvPicPr/>
            <p:nvPr/>
          </p:nvPicPr>
          <p:blipFill>
            <a:blip r:embed="rId4" cstate="print"/>
            <a:stretch>
              <a:fillRect/>
            </a:stretch>
          </p:blipFill>
          <p:spPr>
            <a:xfrm>
              <a:off x="8529828" y="1505724"/>
              <a:ext cx="201942" cy="200393"/>
            </a:xfrm>
            <a:prstGeom prst="rect">
              <a:avLst/>
            </a:prstGeom>
          </p:spPr>
        </p:pic>
        <p:pic>
          <p:nvPicPr>
            <p:cNvPr id="262" name="object 262"/>
            <p:cNvPicPr/>
            <p:nvPr/>
          </p:nvPicPr>
          <p:blipFill>
            <a:blip r:embed="rId4" cstate="print"/>
            <a:stretch>
              <a:fillRect/>
            </a:stretch>
          </p:blipFill>
          <p:spPr>
            <a:xfrm>
              <a:off x="7743444" y="1505724"/>
              <a:ext cx="201942" cy="200393"/>
            </a:xfrm>
            <a:prstGeom prst="rect">
              <a:avLst/>
            </a:prstGeom>
          </p:spPr>
        </p:pic>
        <p:pic>
          <p:nvPicPr>
            <p:cNvPr id="263" name="object 263"/>
            <p:cNvPicPr/>
            <p:nvPr/>
          </p:nvPicPr>
          <p:blipFill>
            <a:blip r:embed="rId18" cstate="print"/>
            <a:stretch>
              <a:fillRect/>
            </a:stretch>
          </p:blipFill>
          <p:spPr>
            <a:xfrm>
              <a:off x="7377684" y="1505724"/>
              <a:ext cx="371106" cy="200393"/>
            </a:xfrm>
            <a:prstGeom prst="rect">
              <a:avLst/>
            </a:prstGeom>
          </p:spPr>
        </p:pic>
        <p:pic>
          <p:nvPicPr>
            <p:cNvPr id="264" name="object 264"/>
            <p:cNvPicPr/>
            <p:nvPr/>
          </p:nvPicPr>
          <p:blipFill>
            <a:blip r:embed="rId4" cstate="print"/>
            <a:stretch>
              <a:fillRect/>
            </a:stretch>
          </p:blipFill>
          <p:spPr>
            <a:xfrm>
              <a:off x="7293864" y="1505724"/>
              <a:ext cx="201942" cy="200393"/>
            </a:xfrm>
            <a:prstGeom prst="rect">
              <a:avLst/>
            </a:prstGeom>
          </p:spPr>
        </p:pic>
        <p:pic>
          <p:nvPicPr>
            <p:cNvPr id="265" name="object 265"/>
            <p:cNvPicPr/>
            <p:nvPr/>
          </p:nvPicPr>
          <p:blipFill>
            <a:blip r:embed="rId4" cstate="print"/>
            <a:stretch>
              <a:fillRect/>
            </a:stretch>
          </p:blipFill>
          <p:spPr>
            <a:xfrm>
              <a:off x="7490460" y="1476768"/>
              <a:ext cx="201942" cy="200393"/>
            </a:xfrm>
            <a:prstGeom prst="rect">
              <a:avLst/>
            </a:prstGeom>
          </p:spPr>
        </p:pic>
        <p:pic>
          <p:nvPicPr>
            <p:cNvPr id="266" name="object 266"/>
            <p:cNvPicPr/>
            <p:nvPr/>
          </p:nvPicPr>
          <p:blipFill>
            <a:blip r:embed="rId4" cstate="print"/>
            <a:stretch>
              <a:fillRect/>
            </a:stretch>
          </p:blipFill>
          <p:spPr>
            <a:xfrm>
              <a:off x="7406640" y="1476768"/>
              <a:ext cx="201942" cy="200393"/>
            </a:xfrm>
            <a:prstGeom prst="rect">
              <a:avLst/>
            </a:prstGeom>
          </p:spPr>
        </p:pic>
        <p:pic>
          <p:nvPicPr>
            <p:cNvPr id="267" name="object 267"/>
            <p:cNvPicPr/>
            <p:nvPr/>
          </p:nvPicPr>
          <p:blipFill>
            <a:blip r:embed="rId4" cstate="print"/>
            <a:stretch>
              <a:fillRect/>
            </a:stretch>
          </p:blipFill>
          <p:spPr>
            <a:xfrm>
              <a:off x="8249412" y="1476768"/>
              <a:ext cx="201942" cy="200393"/>
            </a:xfrm>
            <a:prstGeom prst="rect">
              <a:avLst/>
            </a:prstGeom>
          </p:spPr>
        </p:pic>
        <p:pic>
          <p:nvPicPr>
            <p:cNvPr id="268" name="object 268"/>
            <p:cNvPicPr/>
            <p:nvPr/>
          </p:nvPicPr>
          <p:blipFill>
            <a:blip r:embed="rId4" cstate="print"/>
            <a:stretch>
              <a:fillRect/>
            </a:stretch>
          </p:blipFill>
          <p:spPr>
            <a:xfrm>
              <a:off x="7911084" y="1476768"/>
              <a:ext cx="201942" cy="200393"/>
            </a:xfrm>
            <a:prstGeom prst="rect">
              <a:avLst/>
            </a:prstGeom>
          </p:spPr>
        </p:pic>
        <p:pic>
          <p:nvPicPr>
            <p:cNvPr id="269" name="object 269"/>
            <p:cNvPicPr/>
            <p:nvPr/>
          </p:nvPicPr>
          <p:blipFill>
            <a:blip r:embed="rId15" cstate="print"/>
            <a:stretch>
              <a:fillRect/>
            </a:stretch>
          </p:blipFill>
          <p:spPr>
            <a:xfrm>
              <a:off x="7546848" y="1476768"/>
              <a:ext cx="398538" cy="200393"/>
            </a:xfrm>
            <a:prstGeom prst="rect">
              <a:avLst/>
            </a:prstGeom>
          </p:spPr>
        </p:pic>
        <p:pic>
          <p:nvPicPr>
            <p:cNvPr id="270" name="object 270"/>
            <p:cNvPicPr/>
            <p:nvPr/>
          </p:nvPicPr>
          <p:blipFill>
            <a:blip r:embed="rId4" cstate="print"/>
            <a:stretch>
              <a:fillRect/>
            </a:stretch>
          </p:blipFill>
          <p:spPr>
            <a:xfrm>
              <a:off x="7630668" y="1476768"/>
              <a:ext cx="201942" cy="200393"/>
            </a:xfrm>
            <a:prstGeom prst="rect">
              <a:avLst/>
            </a:prstGeom>
          </p:spPr>
        </p:pic>
        <p:pic>
          <p:nvPicPr>
            <p:cNvPr id="271" name="object 271"/>
            <p:cNvPicPr/>
            <p:nvPr/>
          </p:nvPicPr>
          <p:blipFill>
            <a:blip r:embed="rId4" cstate="print"/>
            <a:stretch>
              <a:fillRect/>
            </a:stretch>
          </p:blipFill>
          <p:spPr>
            <a:xfrm>
              <a:off x="7350252" y="1476768"/>
              <a:ext cx="201942" cy="200393"/>
            </a:xfrm>
            <a:prstGeom prst="rect">
              <a:avLst/>
            </a:prstGeom>
          </p:spPr>
        </p:pic>
        <p:pic>
          <p:nvPicPr>
            <p:cNvPr id="272" name="object 272"/>
            <p:cNvPicPr/>
            <p:nvPr/>
          </p:nvPicPr>
          <p:blipFill>
            <a:blip r:embed="rId4" cstate="print"/>
            <a:stretch>
              <a:fillRect/>
            </a:stretch>
          </p:blipFill>
          <p:spPr>
            <a:xfrm>
              <a:off x="7377684" y="1476768"/>
              <a:ext cx="201942" cy="200393"/>
            </a:xfrm>
            <a:prstGeom prst="rect">
              <a:avLst/>
            </a:prstGeom>
          </p:spPr>
        </p:pic>
        <p:pic>
          <p:nvPicPr>
            <p:cNvPr id="273" name="object 273"/>
            <p:cNvPicPr/>
            <p:nvPr/>
          </p:nvPicPr>
          <p:blipFill>
            <a:blip r:embed="rId4" cstate="print"/>
            <a:stretch>
              <a:fillRect/>
            </a:stretch>
          </p:blipFill>
          <p:spPr>
            <a:xfrm>
              <a:off x="7461504" y="1476768"/>
              <a:ext cx="201942" cy="200393"/>
            </a:xfrm>
            <a:prstGeom prst="rect">
              <a:avLst/>
            </a:prstGeom>
          </p:spPr>
        </p:pic>
        <p:pic>
          <p:nvPicPr>
            <p:cNvPr id="274" name="object 274"/>
            <p:cNvPicPr/>
            <p:nvPr/>
          </p:nvPicPr>
          <p:blipFill>
            <a:blip r:embed="rId4" cstate="print"/>
            <a:stretch>
              <a:fillRect/>
            </a:stretch>
          </p:blipFill>
          <p:spPr>
            <a:xfrm>
              <a:off x="7940040" y="1476768"/>
              <a:ext cx="201942" cy="200393"/>
            </a:xfrm>
            <a:prstGeom prst="rect">
              <a:avLst/>
            </a:prstGeom>
          </p:spPr>
        </p:pic>
        <p:pic>
          <p:nvPicPr>
            <p:cNvPr id="275" name="object 275"/>
            <p:cNvPicPr/>
            <p:nvPr/>
          </p:nvPicPr>
          <p:blipFill>
            <a:blip r:embed="rId4" cstate="print"/>
            <a:stretch>
              <a:fillRect/>
            </a:stretch>
          </p:blipFill>
          <p:spPr>
            <a:xfrm>
              <a:off x="7799832" y="1476768"/>
              <a:ext cx="201942" cy="200393"/>
            </a:xfrm>
            <a:prstGeom prst="rect">
              <a:avLst/>
            </a:prstGeom>
          </p:spPr>
        </p:pic>
        <p:pic>
          <p:nvPicPr>
            <p:cNvPr id="276" name="object 276"/>
            <p:cNvPicPr/>
            <p:nvPr/>
          </p:nvPicPr>
          <p:blipFill>
            <a:blip r:embed="rId13" cstate="print"/>
            <a:stretch>
              <a:fillRect/>
            </a:stretch>
          </p:blipFill>
          <p:spPr>
            <a:xfrm>
              <a:off x="7490460" y="1476768"/>
              <a:ext cx="369582" cy="200393"/>
            </a:xfrm>
            <a:prstGeom prst="rect">
              <a:avLst/>
            </a:prstGeom>
          </p:spPr>
        </p:pic>
        <p:pic>
          <p:nvPicPr>
            <p:cNvPr id="277" name="object 277"/>
            <p:cNvPicPr/>
            <p:nvPr/>
          </p:nvPicPr>
          <p:blipFill>
            <a:blip r:embed="rId4" cstate="print"/>
            <a:stretch>
              <a:fillRect/>
            </a:stretch>
          </p:blipFill>
          <p:spPr>
            <a:xfrm>
              <a:off x="8866632" y="1476768"/>
              <a:ext cx="201942" cy="200393"/>
            </a:xfrm>
            <a:prstGeom prst="rect">
              <a:avLst/>
            </a:prstGeom>
          </p:spPr>
        </p:pic>
        <p:pic>
          <p:nvPicPr>
            <p:cNvPr id="278" name="object 278"/>
            <p:cNvPicPr/>
            <p:nvPr/>
          </p:nvPicPr>
          <p:blipFill>
            <a:blip r:embed="rId4" cstate="print"/>
            <a:stretch>
              <a:fillRect/>
            </a:stretch>
          </p:blipFill>
          <p:spPr>
            <a:xfrm>
              <a:off x="7377684" y="1476768"/>
              <a:ext cx="201942" cy="200393"/>
            </a:xfrm>
            <a:prstGeom prst="rect">
              <a:avLst/>
            </a:prstGeom>
          </p:spPr>
        </p:pic>
        <p:pic>
          <p:nvPicPr>
            <p:cNvPr id="279" name="object 279"/>
            <p:cNvPicPr/>
            <p:nvPr/>
          </p:nvPicPr>
          <p:blipFill>
            <a:blip r:embed="rId4" cstate="print"/>
            <a:stretch>
              <a:fillRect/>
            </a:stretch>
          </p:blipFill>
          <p:spPr>
            <a:xfrm>
              <a:off x="7996428" y="1476768"/>
              <a:ext cx="201942" cy="200393"/>
            </a:xfrm>
            <a:prstGeom prst="rect">
              <a:avLst/>
            </a:prstGeom>
          </p:spPr>
        </p:pic>
        <p:pic>
          <p:nvPicPr>
            <p:cNvPr id="280" name="object 280"/>
            <p:cNvPicPr/>
            <p:nvPr/>
          </p:nvPicPr>
          <p:blipFill>
            <a:blip r:embed="rId4" cstate="print"/>
            <a:stretch>
              <a:fillRect/>
            </a:stretch>
          </p:blipFill>
          <p:spPr>
            <a:xfrm>
              <a:off x="8389620" y="1476768"/>
              <a:ext cx="201942" cy="200393"/>
            </a:xfrm>
            <a:prstGeom prst="rect">
              <a:avLst/>
            </a:prstGeom>
          </p:spPr>
        </p:pic>
        <p:pic>
          <p:nvPicPr>
            <p:cNvPr id="281" name="object 281"/>
            <p:cNvPicPr/>
            <p:nvPr/>
          </p:nvPicPr>
          <p:blipFill>
            <a:blip r:embed="rId16" cstate="print"/>
            <a:stretch>
              <a:fillRect/>
            </a:stretch>
          </p:blipFill>
          <p:spPr>
            <a:xfrm>
              <a:off x="7517892" y="1476768"/>
              <a:ext cx="371106" cy="200393"/>
            </a:xfrm>
            <a:prstGeom prst="rect">
              <a:avLst/>
            </a:prstGeom>
          </p:spPr>
        </p:pic>
        <p:pic>
          <p:nvPicPr>
            <p:cNvPr id="282" name="object 282"/>
            <p:cNvPicPr/>
            <p:nvPr/>
          </p:nvPicPr>
          <p:blipFill>
            <a:blip r:embed="rId4" cstate="print"/>
            <a:stretch>
              <a:fillRect/>
            </a:stretch>
          </p:blipFill>
          <p:spPr>
            <a:xfrm>
              <a:off x="7350252" y="1449336"/>
              <a:ext cx="201942" cy="200393"/>
            </a:xfrm>
            <a:prstGeom prst="rect">
              <a:avLst/>
            </a:prstGeom>
          </p:spPr>
        </p:pic>
        <p:pic>
          <p:nvPicPr>
            <p:cNvPr id="283" name="object 283"/>
            <p:cNvPicPr/>
            <p:nvPr/>
          </p:nvPicPr>
          <p:blipFill>
            <a:blip r:embed="rId4" cstate="print"/>
            <a:stretch>
              <a:fillRect/>
            </a:stretch>
          </p:blipFill>
          <p:spPr>
            <a:xfrm>
              <a:off x="7770876" y="1449336"/>
              <a:ext cx="201942" cy="200393"/>
            </a:xfrm>
            <a:prstGeom prst="rect">
              <a:avLst/>
            </a:prstGeom>
          </p:spPr>
        </p:pic>
        <p:pic>
          <p:nvPicPr>
            <p:cNvPr id="284" name="object 284"/>
            <p:cNvPicPr/>
            <p:nvPr/>
          </p:nvPicPr>
          <p:blipFill>
            <a:blip r:embed="rId4" cstate="print"/>
            <a:stretch>
              <a:fillRect/>
            </a:stretch>
          </p:blipFill>
          <p:spPr>
            <a:xfrm>
              <a:off x="7490460" y="1449336"/>
              <a:ext cx="201942" cy="200393"/>
            </a:xfrm>
            <a:prstGeom prst="rect">
              <a:avLst/>
            </a:prstGeom>
          </p:spPr>
        </p:pic>
        <p:pic>
          <p:nvPicPr>
            <p:cNvPr id="285" name="object 285"/>
            <p:cNvPicPr/>
            <p:nvPr/>
          </p:nvPicPr>
          <p:blipFill>
            <a:blip r:embed="rId4" cstate="print"/>
            <a:stretch>
              <a:fillRect/>
            </a:stretch>
          </p:blipFill>
          <p:spPr>
            <a:xfrm>
              <a:off x="7434072" y="1449336"/>
              <a:ext cx="201942" cy="200393"/>
            </a:xfrm>
            <a:prstGeom prst="rect">
              <a:avLst/>
            </a:prstGeom>
          </p:spPr>
        </p:pic>
        <p:pic>
          <p:nvPicPr>
            <p:cNvPr id="286" name="object 286"/>
            <p:cNvPicPr/>
            <p:nvPr/>
          </p:nvPicPr>
          <p:blipFill>
            <a:blip r:embed="rId4" cstate="print"/>
            <a:stretch>
              <a:fillRect/>
            </a:stretch>
          </p:blipFill>
          <p:spPr>
            <a:xfrm>
              <a:off x="7321296" y="1449336"/>
              <a:ext cx="201942" cy="200393"/>
            </a:xfrm>
            <a:prstGeom prst="rect">
              <a:avLst/>
            </a:prstGeom>
          </p:spPr>
        </p:pic>
        <p:pic>
          <p:nvPicPr>
            <p:cNvPr id="287" name="object 287"/>
            <p:cNvPicPr/>
            <p:nvPr/>
          </p:nvPicPr>
          <p:blipFill>
            <a:blip r:embed="rId4" cstate="print"/>
            <a:stretch>
              <a:fillRect/>
            </a:stretch>
          </p:blipFill>
          <p:spPr>
            <a:xfrm>
              <a:off x="7350252" y="1449336"/>
              <a:ext cx="201942" cy="200393"/>
            </a:xfrm>
            <a:prstGeom prst="rect">
              <a:avLst/>
            </a:prstGeom>
          </p:spPr>
        </p:pic>
        <p:pic>
          <p:nvPicPr>
            <p:cNvPr id="288" name="object 288"/>
            <p:cNvPicPr/>
            <p:nvPr/>
          </p:nvPicPr>
          <p:blipFill>
            <a:blip r:embed="rId19" cstate="print"/>
            <a:stretch>
              <a:fillRect/>
            </a:stretch>
          </p:blipFill>
          <p:spPr>
            <a:xfrm>
              <a:off x="7630668" y="1449336"/>
              <a:ext cx="538746" cy="200393"/>
            </a:xfrm>
            <a:prstGeom prst="rect">
              <a:avLst/>
            </a:prstGeom>
          </p:spPr>
        </p:pic>
        <p:pic>
          <p:nvPicPr>
            <p:cNvPr id="289" name="object 289"/>
            <p:cNvPicPr/>
            <p:nvPr/>
          </p:nvPicPr>
          <p:blipFill>
            <a:blip r:embed="rId4" cstate="print"/>
            <a:stretch>
              <a:fillRect/>
            </a:stretch>
          </p:blipFill>
          <p:spPr>
            <a:xfrm>
              <a:off x="7377684" y="1449336"/>
              <a:ext cx="201942" cy="200393"/>
            </a:xfrm>
            <a:prstGeom prst="rect">
              <a:avLst/>
            </a:prstGeom>
          </p:spPr>
        </p:pic>
        <p:pic>
          <p:nvPicPr>
            <p:cNvPr id="290" name="object 290"/>
            <p:cNvPicPr/>
            <p:nvPr/>
          </p:nvPicPr>
          <p:blipFill>
            <a:blip r:embed="rId4" cstate="print"/>
            <a:stretch>
              <a:fillRect/>
            </a:stretch>
          </p:blipFill>
          <p:spPr>
            <a:xfrm>
              <a:off x="7293864" y="1449336"/>
              <a:ext cx="201942" cy="200393"/>
            </a:xfrm>
            <a:prstGeom prst="rect">
              <a:avLst/>
            </a:prstGeom>
          </p:spPr>
        </p:pic>
        <p:pic>
          <p:nvPicPr>
            <p:cNvPr id="291" name="object 291"/>
            <p:cNvPicPr/>
            <p:nvPr/>
          </p:nvPicPr>
          <p:blipFill>
            <a:blip r:embed="rId4" cstate="print"/>
            <a:stretch>
              <a:fillRect/>
            </a:stretch>
          </p:blipFill>
          <p:spPr>
            <a:xfrm>
              <a:off x="7321296" y="1449336"/>
              <a:ext cx="201942" cy="200393"/>
            </a:xfrm>
            <a:prstGeom prst="rect">
              <a:avLst/>
            </a:prstGeom>
          </p:spPr>
        </p:pic>
        <p:pic>
          <p:nvPicPr>
            <p:cNvPr id="292" name="object 292"/>
            <p:cNvPicPr/>
            <p:nvPr/>
          </p:nvPicPr>
          <p:blipFill>
            <a:blip r:embed="rId4" cstate="print"/>
            <a:stretch>
              <a:fillRect/>
            </a:stretch>
          </p:blipFill>
          <p:spPr>
            <a:xfrm>
              <a:off x="7461504" y="1449336"/>
              <a:ext cx="201942" cy="200393"/>
            </a:xfrm>
            <a:prstGeom prst="rect">
              <a:avLst/>
            </a:prstGeom>
          </p:spPr>
        </p:pic>
        <p:pic>
          <p:nvPicPr>
            <p:cNvPr id="293" name="object 293"/>
            <p:cNvPicPr/>
            <p:nvPr/>
          </p:nvPicPr>
          <p:blipFill>
            <a:blip r:embed="rId13" cstate="print"/>
            <a:stretch>
              <a:fillRect/>
            </a:stretch>
          </p:blipFill>
          <p:spPr>
            <a:xfrm>
              <a:off x="7350252" y="1449336"/>
              <a:ext cx="369582" cy="200393"/>
            </a:xfrm>
            <a:prstGeom prst="rect">
              <a:avLst/>
            </a:prstGeom>
          </p:spPr>
        </p:pic>
        <p:pic>
          <p:nvPicPr>
            <p:cNvPr id="294" name="object 294"/>
            <p:cNvPicPr/>
            <p:nvPr/>
          </p:nvPicPr>
          <p:blipFill>
            <a:blip r:embed="rId4" cstate="print"/>
            <a:stretch>
              <a:fillRect/>
            </a:stretch>
          </p:blipFill>
          <p:spPr>
            <a:xfrm>
              <a:off x="8136636" y="1449336"/>
              <a:ext cx="201942" cy="200393"/>
            </a:xfrm>
            <a:prstGeom prst="rect">
              <a:avLst/>
            </a:prstGeom>
          </p:spPr>
        </p:pic>
        <p:pic>
          <p:nvPicPr>
            <p:cNvPr id="295" name="object 295"/>
            <p:cNvPicPr/>
            <p:nvPr/>
          </p:nvPicPr>
          <p:blipFill>
            <a:blip r:embed="rId4" cstate="print"/>
            <a:stretch>
              <a:fillRect/>
            </a:stretch>
          </p:blipFill>
          <p:spPr>
            <a:xfrm>
              <a:off x="7883652" y="1449336"/>
              <a:ext cx="201942" cy="200393"/>
            </a:xfrm>
            <a:prstGeom prst="rect">
              <a:avLst/>
            </a:prstGeom>
          </p:spPr>
        </p:pic>
        <p:pic>
          <p:nvPicPr>
            <p:cNvPr id="296" name="object 296"/>
            <p:cNvPicPr/>
            <p:nvPr/>
          </p:nvPicPr>
          <p:blipFill>
            <a:blip r:embed="rId4" cstate="print"/>
            <a:stretch>
              <a:fillRect/>
            </a:stretch>
          </p:blipFill>
          <p:spPr>
            <a:xfrm>
              <a:off x="7406640" y="1449336"/>
              <a:ext cx="201942" cy="200393"/>
            </a:xfrm>
            <a:prstGeom prst="rect">
              <a:avLst/>
            </a:prstGeom>
          </p:spPr>
        </p:pic>
        <p:pic>
          <p:nvPicPr>
            <p:cNvPr id="297" name="object 297"/>
            <p:cNvPicPr/>
            <p:nvPr/>
          </p:nvPicPr>
          <p:blipFill>
            <a:blip r:embed="rId4" cstate="print"/>
            <a:stretch>
              <a:fillRect/>
            </a:stretch>
          </p:blipFill>
          <p:spPr>
            <a:xfrm>
              <a:off x="7350252" y="1449336"/>
              <a:ext cx="201942" cy="200393"/>
            </a:xfrm>
            <a:prstGeom prst="rect">
              <a:avLst/>
            </a:prstGeom>
          </p:spPr>
        </p:pic>
        <p:pic>
          <p:nvPicPr>
            <p:cNvPr id="298" name="object 298"/>
            <p:cNvPicPr/>
            <p:nvPr/>
          </p:nvPicPr>
          <p:blipFill>
            <a:blip r:embed="rId4" cstate="print"/>
            <a:stretch>
              <a:fillRect/>
            </a:stretch>
          </p:blipFill>
          <p:spPr>
            <a:xfrm>
              <a:off x="7658100" y="1421904"/>
              <a:ext cx="201942" cy="200393"/>
            </a:xfrm>
            <a:prstGeom prst="rect">
              <a:avLst/>
            </a:prstGeom>
          </p:spPr>
        </p:pic>
        <p:pic>
          <p:nvPicPr>
            <p:cNvPr id="299" name="object 299"/>
            <p:cNvPicPr/>
            <p:nvPr/>
          </p:nvPicPr>
          <p:blipFill>
            <a:blip r:embed="rId4" cstate="print"/>
            <a:stretch>
              <a:fillRect/>
            </a:stretch>
          </p:blipFill>
          <p:spPr>
            <a:xfrm>
              <a:off x="7434072" y="1421904"/>
              <a:ext cx="201942" cy="200393"/>
            </a:xfrm>
            <a:prstGeom prst="rect">
              <a:avLst/>
            </a:prstGeom>
          </p:spPr>
        </p:pic>
        <p:pic>
          <p:nvPicPr>
            <p:cNvPr id="300" name="object 300"/>
            <p:cNvPicPr/>
            <p:nvPr/>
          </p:nvPicPr>
          <p:blipFill>
            <a:blip r:embed="rId4" cstate="print"/>
            <a:stretch>
              <a:fillRect/>
            </a:stretch>
          </p:blipFill>
          <p:spPr>
            <a:xfrm>
              <a:off x="8979408" y="1421904"/>
              <a:ext cx="201942" cy="200393"/>
            </a:xfrm>
            <a:prstGeom prst="rect">
              <a:avLst/>
            </a:prstGeom>
          </p:spPr>
        </p:pic>
        <p:pic>
          <p:nvPicPr>
            <p:cNvPr id="301" name="object 301"/>
            <p:cNvPicPr/>
            <p:nvPr/>
          </p:nvPicPr>
          <p:blipFill>
            <a:blip r:embed="rId4" cstate="print"/>
            <a:stretch>
              <a:fillRect/>
            </a:stretch>
          </p:blipFill>
          <p:spPr>
            <a:xfrm>
              <a:off x="8080248" y="1421904"/>
              <a:ext cx="201942" cy="200393"/>
            </a:xfrm>
            <a:prstGeom prst="rect">
              <a:avLst/>
            </a:prstGeom>
          </p:spPr>
        </p:pic>
        <p:pic>
          <p:nvPicPr>
            <p:cNvPr id="302" name="object 302"/>
            <p:cNvPicPr/>
            <p:nvPr/>
          </p:nvPicPr>
          <p:blipFill>
            <a:blip r:embed="rId4" cstate="print"/>
            <a:stretch>
              <a:fillRect/>
            </a:stretch>
          </p:blipFill>
          <p:spPr>
            <a:xfrm>
              <a:off x="7517892" y="1421904"/>
              <a:ext cx="201942" cy="200393"/>
            </a:xfrm>
            <a:prstGeom prst="rect">
              <a:avLst/>
            </a:prstGeom>
          </p:spPr>
        </p:pic>
        <p:pic>
          <p:nvPicPr>
            <p:cNvPr id="303" name="object 303"/>
            <p:cNvPicPr/>
            <p:nvPr/>
          </p:nvPicPr>
          <p:blipFill>
            <a:blip r:embed="rId4" cstate="print"/>
            <a:stretch>
              <a:fillRect/>
            </a:stretch>
          </p:blipFill>
          <p:spPr>
            <a:xfrm>
              <a:off x="7967472" y="1421904"/>
              <a:ext cx="201942" cy="200393"/>
            </a:xfrm>
            <a:prstGeom prst="rect">
              <a:avLst/>
            </a:prstGeom>
          </p:spPr>
        </p:pic>
        <p:pic>
          <p:nvPicPr>
            <p:cNvPr id="304" name="object 304"/>
            <p:cNvPicPr/>
            <p:nvPr/>
          </p:nvPicPr>
          <p:blipFill>
            <a:blip r:embed="rId4" cstate="print"/>
            <a:stretch>
              <a:fillRect/>
            </a:stretch>
          </p:blipFill>
          <p:spPr>
            <a:xfrm>
              <a:off x="7996428" y="1421904"/>
              <a:ext cx="201942" cy="200393"/>
            </a:xfrm>
            <a:prstGeom prst="rect">
              <a:avLst/>
            </a:prstGeom>
          </p:spPr>
        </p:pic>
        <p:pic>
          <p:nvPicPr>
            <p:cNvPr id="305" name="object 305"/>
            <p:cNvPicPr/>
            <p:nvPr/>
          </p:nvPicPr>
          <p:blipFill>
            <a:blip r:embed="rId16" cstate="print"/>
            <a:stretch>
              <a:fillRect/>
            </a:stretch>
          </p:blipFill>
          <p:spPr>
            <a:xfrm>
              <a:off x="7377684" y="1421904"/>
              <a:ext cx="371106" cy="200393"/>
            </a:xfrm>
            <a:prstGeom prst="rect">
              <a:avLst/>
            </a:prstGeom>
          </p:spPr>
        </p:pic>
        <p:pic>
          <p:nvPicPr>
            <p:cNvPr id="306" name="object 306"/>
            <p:cNvPicPr/>
            <p:nvPr/>
          </p:nvPicPr>
          <p:blipFill>
            <a:blip r:embed="rId13" cstate="print"/>
            <a:stretch>
              <a:fillRect/>
            </a:stretch>
          </p:blipFill>
          <p:spPr>
            <a:xfrm>
              <a:off x="7293864" y="1421904"/>
              <a:ext cx="369582" cy="200393"/>
            </a:xfrm>
            <a:prstGeom prst="rect">
              <a:avLst/>
            </a:prstGeom>
          </p:spPr>
        </p:pic>
        <p:pic>
          <p:nvPicPr>
            <p:cNvPr id="307" name="object 307"/>
            <p:cNvPicPr/>
            <p:nvPr/>
          </p:nvPicPr>
          <p:blipFill>
            <a:blip r:embed="rId4" cstate="print"/>
            <a:stretch>
              <a:fillRect/>
            </a:stretch>
          </p:blipFill>
          <p:spPr>
            <a:xfrm>
              <a:off x="7574280" y="1421904"/>
              <a:ext cx="201942" cy="200393"/>
            </a:xfrm>
            <a:prstGeom prst="rect">
              <a:avLst/>
            </a:prstGeom>
          </p:spPr>
        </p:pic>
        <p:pic>
          <p:nvPicPr>
            <p:cNvPr id="308" name="object 308"/>
            <p:cNvPicPr/>
            <p:nvPr/>
          </p:nvPicPr>
          <p:blipFill>
            <a:blip r:embed="rId4" cstate="print"/>
            <a:stretch>
              <a:fillRect/>
            </a:stretch>
          </p:blipFill>
          <p:spPr>
            <a:xfrm>
              <a:off x="7490460" y="1394472"/>
              <a:ext cx="201942" cy="200393"/>
            </a:xfrm>
            <a:prstGeom prst="rect">
              <a:avLst/>
            </a:prstGeom>
          </p:spPr>
        </p:pic>
        <p:pic>
          <p:nvPicPr>
            <p:cNvPr id="309" name="object 309"/>
            <p:cNvPicPr/>
            <p:nvPr/>
          </p:nvPicPr>
          <p:blipFill>
            <a:blip r:embed="rId13" cstate="print"/>
            <a:stretch>
              <a:fillRect/>
            </a:stretch>
          </p:blipFill>
          <p:spPr>
            <a:xfrm>
              <a:off x="7940040" y="1394472"/>
              <a:ext cx="369582" cy="200393"/>
            </a:xfrm>
            <a:prstGeom prst="rect">
              <a:avLst/>
            </a:prstGeom>
          </p:spPr>
        </p:pic>
        <p:pic>
          <p:nvPicPr>
            <p:cNvPr id="310" name="object 310"/>
            <p:cNvPicPr/>
            <p:nvPr/>
          </p:nvPicPr>
          <p:blipFill>
            <a:blip r:embed="rId4" cstate="print"/>
            <a:stretch>
              <a:fillRect/>
            </a:stretch>
          </p:blipFill>
          <p:spPr>
            <a:xfrm>
              <a:off x="8389620" y="1394472"/>
              <a:ext cx="201942" cy="200393"/>
            </a:xfrm>
            <a:prstGeom prst="rect">
              <a:avLst/>
            </a:prstGeom>
          </p:spPr>
        </p:pic>
        <p:pic>
          <p:nvPicPr>
            <p:cNvPr id="311" name="object 311"/>
            <p:cNvPicPr/>
            <p:nvPr/>
          </p:nvPicPr>
          <p:blipFill>
            <a:blip r:embed="rId4" cstate="print"/>
            <a:stretch>
              <a:fillRect/>
            </a:stretch>
          </p:blipFill>
          <p:spPr>
            <a:xfrm>
              <a:off x="8164068" y="1394472"/>
              <a:ext cx="201942" cy="200393"/>
            </a:xfrm>
            <a:prstGeom prst="rect">
              <a:avLst/>
            </a:prstGeom>
          </p:spPr>
        </p:pic>
        <p:pic>
          <p:nvPicPr>
            <p:cNvPr id="312" name="object 312"/>
            <p:cNvPicPr/>
            <p:nvPr/>
          </p:nvPicPr>
          <p:blipFill>
            <a:blip r:embed="rId14" cstate="print"/>
            <a:stretch>
              <a:fillRect/>
            </a:stretch>
          </p:blipFill>
          <p:spPr>
            <a:xfrm>
              <a:off x="7377684" y="1394472"/>
              <a:ext cx="201942" cy="200393"/>
            </a:xfrm>
            <a:prstGeom prst="rect">
              <a:avLst/>
            </a:prstGeom>
          </p:spPr>
        </p:pic>
        <p:pic>
          <p:nvPicPr>
            <p:cNvPr id="313" name="object 313"/>
            <p:cNvPicPr/>
            <p:nvPr/>
          </p:nvPicPr>
          <p:blipFill>
            <a:blip r:embed="rId4" cstate="print"/>
            <a:stretch>
              <a:fillRect/>
            </a:stretch>
          </p:blipFill>
          <p:spPr>
            <a:xfrm>
              <a:off x="7827264" y="1394472"/>
              <a:ext cx="201942" cy="200393"/>
            </a:xfrm>
            <a:prstGeom prst="rect">
              <a:avLst/>
            </a:prstGeom>
          </p:spPr>
        </p:pic>
        <p:pic>
          <p:nvPicPr>
            <p:cNvPr id="314" name="object 314"/>
            <p:cNvPicPr/>
            <p:nvPr/>
          </p:nvPicPr>
          <p:blipFill>
            <a:blip r:embed="rId16" cstate="print"/>
            <a:stretch>
              <a:fillRect/>
            </a:stretch>
          </p:blipFill>
          <p:spPr>
            <a:xfrm>
              <a:off x="8276844" y="1394472"/>
              <a:ext cx="371106" cy="200393"/>
            </a:xfrm>
            <a:prstGeom prst="rect">
              <a:avLst/>
            </a:prstGeom>
          </p:spPr>
        </p:pic>
        <p:pic>
          <p:nvPicPr>
            <p:cNvPr id="315" name="object 315"/>
            <p:cNvPicPr/>
            <p:nvPr/>
          </p:nvPicPr>
          <p:blipFill>
            <a:blip r:embed="rId4" cstate="print"/>
            <a:stretch>
              <a:fillRect/>
            </a:stretch>
          </p:blipFill>
          <p:spPr>
            <a:xfrm>
              <a:off x="7406640" y="1394472"/>
              <a:ext cx="201942" cy="200393"/>
            </a:xfrm>
            <a:prstGeom prst="rect">
              <a:avLst/>
            </a:prstGeom>
          </p:spPr>
        </p:pic>
        <p:pic>
          <p:nvPicPr>
            <p:cNvPr id="316" name="object 316"/>
            <p:cNvPicPr/>
            <p:nvPr/>
          </p:nvPicPr>
          <p:blipFill>
            <a:blip r:embed="rId4" cstate="print"/>
            <a:stretch>
              <a:fillRect/>
            </a:stretch>
          </p:blipFill>
          <p:spPr>
            <a:xfrm>
              <a:off x="7546848" y="1367040"/>
              <a:ext cx="201942" cy="200393"/>
            </a:xfrm>
            <a:prstGeom prst="rect">
              <a:avLst/>
            </a:prstGeom>
          </p:spPr>
        </p:pic>
        <p:pic>
          <p:nvPicPr>
            <p:cNvPr id="317" name="object 317"/>
            <p:cNvPicPr/>
            <p:nvPr/>
          </p:nvPicPr>
          <p:blipFill>
            <a:blip r:embed="rId4" cstate="print"/>
            <a:stretch>
              <a:fillRect/>
            </a:stretch>
          </p:blipFill>
          <p:spPr>
            <a:xfrm>
              <a:off x="8613648" y="1367040"/>
              <a:ext cx="201942" cy="200393"/>
            </a:xfrm>
            <a:prstGeom prst="rect">
              <a:avLst/>
            </a:prstGeom>
          </p:spPr>
        </p:pic>
        <p:pic>
          <p:nvPicPr>
            <p:cNvPr id="318" name="object 318"/>
            <p:cNvPicPr/>
            <p:nvPr/>
          </p:nvPicPr>
          <p:blipFill>
            <a:blip r:embed="rId4" cstate="print"/>
            <a:stretch>
              <a:fillRect/>
            </a:stretch>
          </p:blipFill>
          <p:spPr>
            <a:xfrm>
              <a:off x="7603236" y="1367040"/>
              <a:ext cx="201942" cy="200393"/>
            </a:xfrm>
            <a:prstGeom prst="rect">
              <a:avLst/>
            </a:prstGeom>
          </p:spPr>
        </p:pic>
        <p:pic>
          <p:nvPicPr>
            <p:cNvPr id="319" name="object 319"/>
            <p:cNvPicPr/>
            <p:nvPr/>
          </p:nvPicPr>
          <p:blipFill>
            <a:blip r:embed="rId14" cstate="print"/>
            <a:stretch>
              <a:fillRect/>
            </a:stretch>
          </p:blipFill>
          <p:spPr>
            <a:xfrm>
              <a:off x="7911084" y="1367040"/>
              <a:ext cx="201942" cy="200393"/>
            </a:xfrm>
            <a:prstGeom prst="rect">
              <a:avLst/>
            </a:prstGeom>
          </p:spPr>
        </p:pic>
        <p:pic>
          <p:nvPicPr>
            <p:cNvPr id="320" name="object 320"/>
            <p:cNvPicPr/>
            <p:nvPr/>
          </p:nvPicPr>
          <p:blipFill>
            <a:blip r:embed="rId13" cstate="print"/>
            <a:stretch>
              <a:fillRect/>
            </a:stretch>
          </p:blipFill>
          <p:spPr>
            <a:xfrm>
              <a:off x="7293864" y="1367040"/>
              <a:ext cx="369582" cy="200393"/>
            </a:xfrm>
            <a:prstGeom prst="rect">
              <a:avLst/>
            </a:prstGeom>
          </p:spPr>
        </p:pic>
        <p:pic>
          <p:nvPicPr>
            <p:cNvPr id="321" name="object 321"/>
            <p:cNvPicPr/>
            <p:nvPr/>
          </p:nvPicPr>
          <p:blipFill>
            <a:blip r:embed="rId4" cstate="print"/>
            <a:stretch>
              <a:fillRect/>
            </a:stretch>
          </p:blipFill>
          <p:spPr>
            <a:xfrm>
              <a:off x="7603236" y="1367040"/>
              <a:ext cx="201942" cy="200393"/>
            </a:xfrm>
            <a:prstGeom prst="rect">
              <a:avLst/>
            </a:prstGeom>
          </p:spPr>
        </p:pic>
        <p:pic>
          <p:nvPicPr>
            <p:cNvPr id="322" name="object 322"/>
            <p:cNvPicPr/>
            <p:nvPr/>
          </p:nvPicPr>
          <p:blipFill>
            <a:blip r:embed="rId4" cstate="print"/>
            <a:stretch>
              <a:fillRect/>
            </a:stretch>
          </p:blipFill>
          <p:spPr>
            <a:xfrm>
              <a:off x="7743444" y="1367040"/>
              <a:ext cx="201942" cy="200393"/>
            </a:xfrm>
            <a:prstGeom prst="rect">
              <a:avLst/>
            </a:prstGeom>
          </p:spPr>
        </p:pic>
        <p:pic>
          <p:nvPicPr>
            <p:cNvPr id="323" name="object 323"/>
            <p:cNvPicPr/>
            <p:nvPr/>
          </p:nvPicPr>
          <p:blipFill>
            <a:blip r:embed="rId4" cstate="print"/>
            <a:stretch>
              <a:fillRect/>
            </a:stretch>
          </p:blipFill>
          <p:spPr>
            <a:xfrm>
              <a:off x="8333232" y="1367040"/>
              <a:ext cx="201942" cy="200393"/>
            </a:xfrm>
            <a:prstGeom prst="rect">
              <a:avLst/>
            </a:prstGeom>
          </p:spPr>
        </p:pic>
        <p:pic>
          <p:nvPicPr>
            <p:cNvPr id="324" name="object 324"/>
            <p:cNvPicPr/>
            <p:nvPr/>
          </p:nvPicPr>
          <p:blipFill>
            <a:blip r:embed="rId4" cstate="print"/>
            <a:stretch>
              <a:fillRect/>
            </a:stretch>
          </p:blipFill>
          <p:spPr>
            <a:xfrm>
              <a:off x="7350252" y="1367040"/>
              <a:ext cx="201942" cy="200393"/>
            </a:xfrm>
            <a:prstGeom prst="rect">
              <a:avLst/>
            </a:prstGeom>
          </p:spPr>
        </p:pic>
        <p:pic>
          <p:nvPicPr>
            <p:cNvPr id="325" name="object 325"/>
            <p:cNvPicPr/>
            <p:nvPr/>
          </p:nvPicPr>
          <p:blipFill>
            <a:blip r:embed="rId4" cstate="print"/>
            <a:stretch>
              <a:fillRect/>
            </a:stretch>
          </p:blipFill>
          <p:spPr>
            <a:xfrm>
              <a:off x="7603236" y="1367040"/>
              <a:ext cx="201942" cy="200393"/>
            </a:xfrm>
            <a:prstGeom prst="rect">
              <a:avLst/>
            </a:prstGeom>
          </p:spPr>
        </p:pic>
        <p:pic>
          <p:nvPicPr>
            <p:cNvPr id="326" name="object 326"/>
            <p:cNvPicPr/>
            <p:nvPr/>
          </p:nvPicPr>
          <p:blipFill>
            <a:blip r:embed="rId4" cstate="print"/>
            <a:stretch>
              <a:fillRect/>
            </a:stretch>
          </p:blipFill>
          <p:spPr>
            <a:xfrm>
              <a:off x="7743444" y="1367040"/>
              <a:ext cx="201942" cy="200393"/>
            </a:xfrm>
            <a:prstGeom prst="rect">
              <a:avLst/>
            </a:prstGeom>
          </p:spPr>
        </p:pic>
        <p:pic>
          <p:nvPicPr>
            <p:cNvPr id="327" name="object 327"/>
            <p:cNvPicPr/>
            <p:nvPr/>
          </p:nvPicPr>
          <p:blipFill>
            <a:blip r:embed="rId4" cstate="print"/>
            <a:stretch>
              <a:fillRect/>
            </a:stretch>
          </p:blipFill>
          <p:spPr>
            <a:xfrm>
              <a:off x="8107680" y="1367040"/>
              <a:ext cx="201942" cy="200393"/>
            </a:xfrm>
            <a:prstGeom prst="rect">
              <a:avLst/>
            </a:prstGeom>
          </p:spPr>
        </p:pic>
        <p:pic>
          <p:nvPicPr>
            <p:cNvPr id="328" name="object 328"/>
            <p:cNvPicPr/>
            <p:nvPr/>
          </p:nvPicPr>
          <p:blipFill>
            <a:blip r:embed="rId4" cstate="print"/>
            <a:stretch>
              <a:fillRect/>
            </a:stretch>
          </p:blipFill>
          <p:spPr>
            <a:xfrm>
              <a:off x="7883652" y="1367040"/>
              <a:ext cx="201942" cy="200393"/>
            </a:xfrm>
            <a:prstGeom prst="rect">
              <a:avLst/>
            </a:prstGeom>
          </p:spPr>
        </p:pic>
        <p:pic>
          <p:nvPicPr>
            <p:cNvPr id="329" name="object 329"/>
            <p:cNvPicPr/>
            <p:nvPr/>
          </p:nvPicPr>
          <p:blipFill>
            <a:blip r:embed="rId4" cstate="print"/>
            <a:stretch>
              <a:fillRect/>
            </a:stretch>
          </p:blipFill>
          <p:spPr>
            <a:xfrm>
              <a:off x="7770876" y="1367040"/>
              <a:ext cx="201942" cy="200393"/>
            </a:xfrm>
            <a:prstGeom prst="rect">
              <a:avLst/>
            </a:prstGeom>
          </p:spPr>
        </p:pic>
        <p:pic>
          <p:nvPicPr>
            <p:cNvPr id="330" name="object 330"/>
            <p:cNvPicPr/>
            <p:nvPr/>
          </p:nvPicPr>
          <p:blipFill>
            <a:blip r:embed="rId4" cstate="print"/>
            <a:stretch>
              <a:fillRect/>
            </a:stretch>
          </p:blipFill>
          <p:spPr>
            <a:xfrm>
              <a:off x="8670036" y="1339608"/>
              <a:ext cx="201942" cy="200393"/>
            </a:xfrm>
            <a:prstGeom prst="rect">
              <a:avLst/>
            </a:prstGeom>
          </p:spPr>
        </p:pic>
        <p:pic>
          <p:nvPicPr>
            <p:cNvPr id="331" name="object 331"/>
            <p:cNvPicPr/>
            <p:nvPr/>
          </p:nvPicPr>
          <p:blipFill>
            <a:blip r:embed="rId4" cstate="print"/>
            <a:stretch>
              <a:fillRect/>
            </a:stretch>
          </p:blipFill>
          <p:spPr>
            <a:xfrm>
              <a:off x="7461504" y="1339608"/>
              <a:ext cx="201942" cy="200393"/>
            </a:xfrm>
            <a:prstGeom prst="rect">
              <a:avLst/>
            </a:prstGeom>
          </p:spPr>
        </p:pic>
        <p:pic>
          <p:nvPicPr>
            <p:cNvPr id="332" name="object 332"/>
            <p:cNvPicPr/>
            <p:nvPr/>
          </p:nvPicPr>
          <p:blipFill>
            <a:blip r:embed="rId4" cstate="print"/>
            <a:stretch>
              <a:fillRect/>
            </a:stretch>
          </p:blipFill>
          <p:spPr>
            <a:xfrm>
              <a:off x="7490460" y="1339608"/>
              <a:ext cx="201942" cy="200393"/>
            </a:xfrm>
            <a:prstGeom prst="rect">
              <a:avLst/>
            </a:prstGeom>
          </p:spPr>
        </p:pic>
        <p:pic>
          <p:nvPicPr>
            <p:cNvPr id="333" name="object 333"/>
            <p:cNvPicPr/>
            <p:nvPr/>
          </p:nvPicPr>
          <p:blipFill>
            <a:blip r:embed="rId4" cstate="print"/>
            <a:stretch>
              <a:fillRect/>
            </a:stretch>
          </p:blipFill>
          <p:spPr>
            <a:xfrm>
              <a:off x="7574280" y="1339608"/>
              <a:ext cx="201942" cy="200393"/>
            </a:xfrm>
            <a:prstGeom prst="rect">
              <a:avLst/>
            </a:prstGeom>
          </p:spPr>
        </p:pic>
        <p:pic>
          <p:nvPicPr>
            <p:cNvPr id="334" name="object 334"/>
            <p:cNvPicPr/>
            <p:nvPr/>
          </p:nvPicPr>
          <p:blipFill>
            <a:blip r:embed="rId4" cstate="print"/>
            <a:stretch>
              <a:fillRect/>
            </a:stretch>
          </p:blipFill>
          <p:spPr>
            <a:xfrm>
              <a:off x="7461504" y="1339608"/>
              <a:ext cx="201942" cy="200393"/>
            </a:xfrm>
            <a:prstGeom prst="rect">
              <a:avLst/>
            </a:prstGeom>
          </p:spPr>
        </p:pic>
        <p:pic>
          <p:nvPicPr>
            <p:cNvPr id="335" name="object 335"/>
            <p:cNvPicPr/>
            <p:nvPr/>
          </p:nvPicPr>
          <p:blipFill>
            <a:blip r:embed="rId4" cstate="print"/>
            <a:stretch>
              <a:fillRect/>
            </a:stretch>
          </p:blipFill>
          <p:spPr>
            <a:xfrm>
              <a:off x="7321296" y="1339608"/>
              <a:ext cx="201942" cy="200393"/>
            </a:xfrm>
            <a:prstGeom prst="rect">
              <a:avLst/>
            </a:prstGeom>
          </p:spPr>
        </p:pic>
        <p:pic>
          <p:nvPicPr>
            <p:cNvPr id="336" name="object 336"/>
            <p:cNvPicPr/>
            <p:nvPr/>
          </p:nvPicPr>
          <p:blipFill>
            <a:blip r:embed="rId15" cstate="print"/>
            <a:stretch>
              <a:fillRect/>
            </a:stretch>
          </p:blipFill>
          <p:spPr>
            <a:xfrm>
              <a:off x="7827264" y="1339608"/>
              <a:ext cx="398538" cy="200393"/>
            </a:xfrm>
            <a:prstGeom prst="rect">
              <a:avLst/>
            </a:prstGeom>
          </p:spPr>
        </p:pic>
        <p:pic>
          <p:nvPicPr>
            <p:cNvPr id="337" name="object 337"/>
            <p:cNvPicPr/>
            <p:nvPr/>
          </p:nvPicPr>
          <p:blipFill>
            <a:blip r:embed="rId4" cstate="print"/>
            <a:stretch>
              <a:fillRect/>
            </a:stretch>
          </p:blipFill>
          <p:spPr>
            <a:xfrm>
              <a:off x="7293864" y="1339608"/>
              <a:ext cx="201942" cy="200393"/>
            </a:xfrm>
            <a:prstGeom prst="rect">
              <a:avLst/>
            </a:prstGeom>
          </p:spPr>
        </p:pic>
        <p:pic>
          <p:nvPicPr>
            <p:cNvPr id="338" name="object 338"/>
            <p:cNvPicPr/>
            <p:nvPr/>
          </p:nvPicPr>
          <p:blipFill>
            <a:blip r:embed="rId4" cstate="print"/>
            <a:stretch>
              <a:fillRect/>
            </a:stretch>
          </p:blipFill>
          <p:spPr>
            <a:xfrm>
              <a:off x="8052816" y="1339608"/>
              <a:ext cx="201942" cy="200393"/>
            </a:xfrm>
            <a:prstGeom prst="rect">
              <a:avLst/>
            </a:prstGeom>
          </p:spPr>
        </p:pic>
        <p:pic>
          <p:nvPicPr>
            <p:cNvPr id="339" name="object 339"/>
            <p:cNvPicPr/>
            <p:nvPr/>
          </p:nvPicPr>
          <p:blipFill>
            <a:blip r:embed="rId4" cstate="print"/>
            <a:stretch>
              <a:fillRect/>
            </a:stretch>
          </p:blipFill>
          <p:spPr>
            <a:xfrm>
              <a:off x="7630668" y="1339608"/>
              <a:ext cx="201942" cy="200393"/>
            </a:xfrm>
            <a:prstGeom prst="rect">
              <a:avLst/>
            </a:prstGeom>
          </p:spPr>
        </p:pic>
        <p:pic>
          <p:nvPicPr>
            <p:cNvPr id="340" name="object 340"/>
            <p:cNvPicPr/>
            <p:nvPr/>
          </p:nvPicPr>
          <p:blipFill>
            <a:blip r:embed="rId4" cstate="print"/>
            <a:stretch>
              <a:fillRect/>
            </a:stretch>
          </p:blipFill>
          <p:spPr>
            <a:xfrm>
              <a:off x="7377684" y="1339608"/>
              <a:ext cx="201942" cy="200393"/>
            </a:xfrm>
            <a:prstGeom prst="rect">
              <a:avLst/>
            </a:prstGeom>
          </p:spPr>
        </p:pic>
        <p:pic>
          <p:nvPicPr>
            <p:cNvPr id="341" name="object 341"/>
            <p:cNvPicPr/>
            <p:nvPr/>
          </p:nvPicPr>
          <p:blipFill>
            <a:blip r:embed="rId4" cstate="print"/>
            <a:stretch>
              <a:fillRect/>
            </a:stretch>
          </p:blipFill>
          <p:spPr>
            <a:xfrm>
              <a:off x="7658100" y="1312176"/>
              <a:ext cx="201942" cy="200393"/>
            </a:xfrm>
            <a:prstGeom prst="rect">
              <a:avLst/>
            </a:prstGeom>
          </p:spPr>
        </p:pic>
        <p:pic>
          <p:nvPicPr>
            <p:cNvPr id="342" name="object 342"/>
            <p:cNvPicPr/>
            <p:nvPr/>
          </p:nvPicPr>
          <p:blipFill>
            <a:blip r:embed="rId4" cstate="print"/>
            <a:stretch>
              <a:fillRect/>
            </a:stretch>
          </p:blipFill>
          <p:spPr>
            <a:xfrm>
              <a:off x="7434072" y="1312176"/>
              <a:ext cx="201942" cy="200393"/>
            </a:xfrm>
            <a:prstGeom prst="rect">
              <a:avLst/>
            </a:prstGeom>
          </p:spPr>
        </p:pic>
        <p:pic>
          <p:nvPicPr>
            <p:cNvPr id="343" name="object 343"/>
            <p:cNvPicPr/>
            <p:nvPr/>
          </p:nvPicPr>
          <p:blipFill>
            <a:blip r:embed="rId4" cstate="print"/>
            <a:stretch>
              <a:fillRect/>
            </a:stretch>
          </p:blipFill>
          <p:spPr>
            <a:xfrm>
              <a:off x="7350252" y="1312176"/>
              <a:ext cx="201942" cy="200393"/>
            </a:xfrm>
            <a:prstGeom prst="rect">
              <a:avLst/>
            </a:prstGeom>
          </p:spPr>
        </p:pic>
        <p:pic>
          <p:nvPicPr>
            <p:cNvPr id="344" name="object 344"/>
            <p:cNvPicPr/>
            <p:nvPr/>
          </p:nvPicPr>
          <p:blipFill>
            <a:blip r:embed="rId4" cstate="print"/>
            <a:stretch>
              <a:fillRect/>
            </a:stretch>
          </p:blipFill>
          <p:spPr>
            <a:xfrm>
              <a:off x="7321296" y="1312176"/>
              <a:ext cx="201942" cy="200393"/>
            </a:xfrm>
            <a:prstGeom prst="rect">
              <a:avLst/>
            </a:prstGeom>
          </p:spPr>
        </p:pic>
        <p:pic>
          <p:nvPicPr>
            <p:cNvPr id="345" name="object 345"/>
            <p:cNvPicPr/>
            <p:nvPr/>
          </p:nvPicPr>
          <p:blipFill>
            <a:blip r:embed="rId4" cstate="print"/>
            <a:stretch>
              <a:fillRect/>
            </a:stretch>
          </p:blipFill>
          <p:spPr>
            <a:xfrm>
              <a:off x="7434072" y="1312176"/>
              <a:ext cx="201942" cy="200393"/>
            </a:xfrm>
            <a:prstGeom prst="rect">
              <a:avLst/>
            </a:prstGeom>
          </p:spPr>
        </p:pic>
        <p:pic>
          <p:nvPicPr>
            <p:cNvPr id="346" name="object 346"/>
            <p:cNvPicPr/>
            <p:nvPr/>
          </p:nvPicPr>
          <p:blipFill>
            <a:blip r:embed="rId4" cstate="print"/>
            <a:stretch>
              <a:fillRect/>
            </a:stretch>
          </p:blipFill>
          <p:spPr>
            <a:xfrm>
              <a:off x="7517892" y="1312176"/>
              <a:ext cx="201942" cy="200393"/>
            </a:xfrm>
            <a:prstGeom prst="rect">
              <a:avLst/>
            </a:prstGeom>
          </p:spPr>
        </p:pic>
        <p:pic>
          <p:nvPicPr>
            <p:cNvPr id="347" name="object 347"/>
            <p:cNvPicPr/>
            <p:nvPr/>
          </p:nvPicPr>
          <p:blipFill>
            <a:blip r:embed="rId15" cstate="print"/>
            <a:stretch>
              <a:fillRect/>
            </a:stretch>
          </p:blipFill>
          <p:spPr>
            <a:xfrm>
              <a:off x="7827264" y="1312176"/>
              <a:ext cx="398538" cy="200393"/>
            </a:xfrm>
            <a:prstGeom prst="rect">
              <a:avLst/>
            </a:prstGeom>
          </p:spPr>
        </p:pic>
        <p:pic>
          <p:nvPicPr>
            <p:cNvPr id="348" name="object 348"/>
            <p:cNvPicPr/>
            <p:nvPr/>
          </p:nvPicPr>
          <p:blipFill>
            <a:blip r:embed="rId4" cstate="print"/>
            <a:stretch>
              <a:fillRect/>
            </a:stretch>
          </p:blipFill>
          <p:spPr>
            <a:xfrm>
              <a:off x="7293864" y="1312176"/>
              <a:ext cx="201942" cy="200393"/>
            </a:xfrm>
            <a:prstGeom prst="rect">
              <a:avLst/>
            </a:prstGeom>
          </p:spPr>
        </p:pic>
        <p:pic>
          <p:nvPicPr>
            <p:cNvPr id="349" name="object 349"/>
            <p:cNvPicPr/>
            <p:nvPr/>
          </p:nvPicPr>
          <p:blipFill>
            <a:blip r:embed="rId15" cstate="print"/>
            <a:stretch>
              <a:fillRect/>
            </a:stretch>
          </p:blipFill>
          <p:spPr>
            <a:xfrm>
              <a:off x="7574280" y="1312176"/>
              <a:ext cx="398538" cy="200393"/>
            </a:xfrm>
            <a:prstGeom prst="rect">
              <a:avLst/>
            </a:prstGeom>
          </p:spPr>
        </p:pic>
        <p:pic>
          <p:nvPicPr>
            <p:cNvPr id="350" name="object 350"/>
            <p:cNvPicPr/>
            <p:nvPr/>
          </p:nvPicPr>
          <p:blipFill>
            <a:blip r:embed="rId4" cstate="print"/>
            <a:stretch>
              <a:fillRect/>
            </a:stretch>
          </p:blipFill>
          <p:spPr>
            <a:xfrm>
              <a:off x="7434072" y="1283220"/>
              <a:ext cx="201942" cy="200393"/>
            </a:xfrm>
            <a:prstGeom prst="rect">
              <a:avLst/>
            </a:prstGeom>
          </p:spPr>
        </p:pic>
        <p:pic>
          <p:nvPicPr>
            <p:cNvPr id="351" name="object 351"/>
            <p:cNvPicPr/>
            <p:nvPr/>
          </p:nvPicPr>
          <p:blipFill>
            <a:blip r:embed="rId4" cstate="print"/>
            <a:stretch>
              <a:fillRect/>
            </a:stretch>
          </p:blipFill>
          <p:spPr>
            <a:xfrm>
              <a:off x="7687056" y="1283220"/>
              <a:ext cx="201942" cy="200393"/>
            </a:xfrm>
            <a:prstGeom prst="rect">
              <a:avLst/>
            </a:prstGeom>
          </p:spPr>
        </p:pic>
        <p:pic>
          <p:nvPicPr>
            <p:cNvPr id="352" name="object 352"/>
            <p:cNvPicPr/>
            <p:nvPr/>
          </p:nvPicPr>
          <p:blipFill>
            <a:blip r:embed="rId4" cstate="print"/>
            <a:stretch>
              <a:fillRect/>
            </a:stretch>
          </p:blipFill>
          <p:spPr>
            <a:xfrm>
              <a:off x="7406640" y="1283220"/>
              <a:ext cx="201942" cy="200393"/>
            </a:xfrm>
            <a:prstGeom prst="rect">
              <a:avLst/>
            </a:prstGeom>
          </p:spPr>
        </p:pic>
        <p:pic>
          <p:nvPicPr>
            <p:cNvPr id="353" name="object 353"/>
            <p:cNvPicPr/>
            <p:nvPr/>
          </p:nvPicPr>
          <p:blipFill>
            <a:blip r:embed="rId4" cstate="print"/>
            <a:stretch>
              <a:fillRect/>
            </a:stretch>
          </p:blipFill>
          <p:spPr>
            <a:xfrm>
              <a:off x="7658100" y="1283220"/>
              <a:ext cx="201942" cy="200393"/>
            </a:xfrm>
            <a:prstGeom prst="rect">
              <a:avLst/>
            </a:prstGeom>
          </p:spPr>
        </p:pic>
        <p:pic>
          <p:nvPicPr>
            <p:cNvPr id="354" name="object 354"/>
            <p:cNvPicPr/>
            <p:nvPr/>
          </p:nvPicPr>
          <p:blipFill>
            <a:blip r:embed="rId4" cstate="print"/>
            <a:stretch>
              <a:fillRect/>
            </a:stretch>
          </p:blipFill>
          <p:spPr>
            <a:xfrm>
              <a:off x="7911084" y="1283220"/>
              <a:ext cx="201942" cy="200393"/>
            </a:xfrm>
            <a:prstGeom prst="rect">
              <a:avLst/>
            </a:prstGeom>
          </p:spPr>
        </p:pic>
        <p:pic>
          <p:nvPicPr>
            <p:cNvPr id="355" name="object 355"/>
            <p:cNvPicPr/>
            <p:nvPr/>
          </p:nvPicPr>
          <p:blipFill>
            <a:blip r:embed="rId4" cstate="print"/>
            <a:stretch>
              <a:fillRect/>
            </a:stretch>
          </p:blipFill>
          <p:spPr>
            <a:xfrm>
              <a:off x="7546848" y="1283220"/>
              <a:ext cx="201942" cy="200393"/>
            </a:xfrm>
            <a:prstGeom prst="rect">
              <a:avLst/>
            </a:prstGeom>
          </p:spPr>
        </p:pic>
        <p:pic>
          <p:nvPicPr>
            <p:cNvPr id="356" name="object 356"/>
            <p:cNvPicPr/>
            <p:nvPr/>
          </p:nvPicPr>
          <p:blipFill>
            <a:blip r:embed="rId4" cstate="print"/>
            <a:stretch>
              <a:fillRect/>
            </a:stretch>
          </p:blipFill>
          <p:spPr>
            <a:xfrm>
              <a:off x="7658100" y="1283220"/>
              <a:ext cx="201942" cy="200393"/>
            </a:xfrm>
            <a:prstGeom prst="rect">
              <a:avLst/>
            </a:prstGeom>
          </p:spPr>
        </p:pic>
        <p:pic>
          <p:nvPicPr>
            <p:cNvPr id="357" name="object 357"/>
            <p:cNvPicPr/>
            <p:nvPr/>
          </p:nvPicPr>
          <p:blipFill>
            <a:blip r:embed="rId4" cstate="print"/>
            <a:stretch>
              <a:fillRect/>
            </a:stretch>
          </p:blipFill>
          <p:spPr>
            <a:xfrm>
              <a:off x="8023860" y="1283220"/>
              <a:ext cx="201942" cy="200393"/>
            </a:xfrm>
            <a:prstGeom prst="rect">
              <a:avLst/>
            </a:prstGeom>
          </p:spPr>
        </p:pic>
        <p:pic>
          <p:nvPicPr>
            <p:cNvPr id="358" name="object 358"/>
            <p:cNvPicPr/>
            <p:nvPr/>
          </p:nvPicPr>
          <p:blipFill>
            <a:blip r:embed="rId4" cstate="print"/>
            <a:stretch>
              <a:fillRect/>
            </a:stretch>
          </p:blipFill>
          <p:spPr>
            <a:xfrm>
              <a:off x="7714488" y="1255788"/>
              <a:ext cx="201942" cy="200393"/>
            </a:xfrm>
            <a:prstGeom prst="rect">
              <a:avLst/>
            </a:prstGeom>
          </p:spPr>
        </p:pic>
        <p:pic>
          <p:nvPicPr>
            <p:cNvPr id="359" name="object 359"/>
            <p:cNvPicPr/>
            <p:nvPr/>
          </p:nvPicPr>
          <p:blipFill>
            <a:blip r:embed="rId4" cstate="print"/>
            <a:stretch>
              <a:fillRect/>
            </a:stretch>
          </p:blipFill>
          <p:spPr>
            <a:xfrm>
              <a:off x="7321296" y="1255788"/>
              <a:ext cx="201942" cy="200393"/>
            </a:xfrm>
            <a:prstGeom prst="rect">
              <a:avLst/>
            </a:prstGeom>
          </p:spPr>
        </p:pic>
        <p:pic>
          <p:nvPicPr>
            <p:cNvPr id="360" name="object 360"/>
            <p:cNvPicPr/>
            <p:nvPr/>
          </p:nvPicPr>
          <p:blipFill>
            <a:blip r:embed="rId4" cstate="print"/>
            <a:stretch>
              <a:fillRect/>
            </a:stretch>
          </p:blipFill>
          <p:spPr>
            <a:xfrm>
              <a:off x="7350252" y="1255788"/>
              <a:ext cx="201942" cy="200393"/>
            </a:xfrm>
            <a:prstGeom prst="rect">
              <a:avLst/>
            </a:prstGeom>
          </p:spPr>
        </p:pic>
        <p:pic>
          <p:nvPicPr>
            <p:cNvPr id="361" name="object 361"/>
            <p:cNvPicPr/>
            <p:nvPr/>
          </p:nvPicPr>
          <p:blipFill>
            <a:blip r:embed="rId4" cstate="print"/>
            <a:stretch>
              <a:fillRect/>
            </a:stretch>
          </p:blipFill>
          <p:spPr>
            <a:xfrm>
              <a:off x="7293864" y="1255788"/>
              <a:ext cx="201942" cy="200393"/>
            </a:xfrm>
            <a:prstGeom prst="rect">
              <a:avLst/>
            </a:prstGeom>
          </p:spPr>
        </p:pic>
        <p:pic>
          <p:nvPicPr>
            <p:cNvPr id="362" name="object 362"/>
            <p:cNvPicPr/>
            <p:nvPr/>
          </p:nvPicPr>
          <p:blipFill>
            <a:blip r:embed="rId13" cstate="print"/>
            <a:stretch>
              <a:fillRect/>
            </a:stretch>
          </p:blipFill>
          <p:spPr>
            <a:xfrm>
              <a:off x="7603236" y="1255788"/>
              <a:ext cx="369582" cy="200393"/>
            </a:xfrm>
            <a:prstGeom prst="rect">
              <a:avLst/>
            </a:prstGeom>
          </p:spPr>
        </p:pic>
        <p:pic>
          <p:nvPicPr>
            <p:cNvPr id="363" name="object 363"/>
            <p:cNvPicPr/>
            <p:nvPr/>
          </p:nvPicPr>
          <p:blipFill>
            <a:blip r:embed="rId4" cstate="print"/>
            <a:stretch>
              <a:fillRect/>
            </a:stretch>
          </p:blipFill>
          <p:spPr>
            <a:xfrm>
              <a:off x="8164068" y="1255788"/>
              <a:ext cx="201942" cy="200393"/>
            </a:xfrm>
            <a:prstGeom prst="rect">
              <a:avLst/>
            </a:prstGeom>
          </p:spPr>
        </p:pic>
        <p:pic>
          <p:nvPicPr>
            <p:cNvPr id="364" name="object 364"/>
            <p:cNvPicPr/>
            <p:nvPr/>
          </p:nvPicPr>
          <p:blipFill>
            <a:blip r:embed="rId4" cstate="print"/>
            <a:stretch>
              <a:fillRect/>
            </a:stretch>
          </p:blipFill>
          <p:spPr>
            <a:xfrm>
              <a:off x="7827264" y="1255788"/>
              <a:ext cx="201942" cy="200393"/>
            </a:xfrm>
            <a:prstGeom prst="rect">
              <a:avLst/>
            </a:prstGeom>
          </p:spPr>
        </p:pic>
        <p:pic>
          <p:nvPicPr>
            <p:cNvPr id="365" name="object 365"/>
            <p:cNvPicPr/>
            <p:nvPr/>
          </p:nvPicPr>
          <p:blipFill>
            <a:blip r:embed="rId4" cstate="print"/>
            <a:stretch>
              <a:fillRect/>
            </a:stretch>
          </p:blipFill>
          <p:spPr>
            <a:xfrm>
              <a:off x="8136636" y="1255788"/>
              <a:ext cx="201942" cy="200393"/>
            </a:xfrm>
            <a:prstGeom prst="rect">
              <a:avLst/>
            </a:prstGeom>
          </p:spPr>
        </p:pic>
        <p:pic>
          <p:nvPicPr>
            <p:cNvPr id="366" name="object 366"/>
            <p:cNvPicPr/>
            <p:nvPr/>
          </p:nvPicPr>
          <p:blipFill>
            <a:blip r:embed="rId4" cstate="print"/>
            <a:stretch>
              <a:fillRect/>
            </a:stretch>
          </p:blipFill>
          <p:spPr>
            <a:xfrm>
              <a:off x="7406640" y="1255788"/>
              <a:ext cx="201942" cy="200393"/>
            </a:xfrm>
            <a:prstGeom prst="rect">
              <a:avLst/>
            </a:prstGeom>
          </p:spPr>
        </p:pic>
        <p:pic>
          <p:nvPicPr>
            <p:cNvPr id="367" name="object 367"/>
            <p:cNvPicPr/>
            <p:nvPr/>
          </p:nvPicPr>
          <p:blipFill>
            <a:blip r:embed="rId4" cstate="print"/>
            <a:stretch>
              <a:fillRect/>
            </a:stretch>
          </p:blipFill>
          <p:spPr>
            <a:xfrm>
              <a:off x="7377684" y="1228356"/>
              <a:ext cx="201942" cy="200393"/>
            </a:xfrm>
            <a:prstGeom prst="rect">
              <a:avLst/>
            </a:prstGeom>
          </p:spPr>
        </p:pic>
        <p:pic>
          <p:nvPicPr>
            <p:cNvPr id="368" name="object 368"/>
            <p:cNvPicPr/>
            <p:nvPr/>
          </p:nvPicPr>
          <p:blipFill>
            <a:blip r:embed="rId4" cstate="print"/>
            <a:stretch>
              <a:fillRect/>
            </a:stretch>
          </p:blipFill>
          <p:spPr>
            <a:xfrm>
              <a:off x="7350252" y="1228356"/>
              <a:ext cx="201942" cy="200393"/>
            </a:xfrm>
            <a:prstGeom prst="rect">
              <a:avLst/>
            </a:prstGeom>
          </p:spPr>
        </p:pic>
        <p:pic>
          <p:nvPicPr>
            <p:cNvPr id="369" name="object 369"/>
            <p:cNvPicPr/>
            <p:nvPr/>
          </p:nvPicPr>
          <p:blipFill>
            <a:blip r:embed="rId4" cstate="print"/>
            <a:stretch>
              <a:fillRect/>
            </a:stretch>
          </p:blipFill>
          <p:spPr>
            <a:xfrm>
              <a:off x="7630668" y="1228356"/>
              <a:ext cx="201942" cy="200393"/>
            </a:xfrm>
            <a:prstGeom prst="rect">
              <a:avLst/>
            </a:prstGeom>
          </p:spPr>
        </p:pic>
        <p:pic>
          <p:nvPicPr>
            <p:cNvPr id="370" name="object 370"/>
            <p:cNvPicPr/>
            <p:nvPr/>
          </p:nvPicPr>
          <p:blipFill>
            <a:blip r:embed="rId4" cstate="print"/>
            <a:stretch>
              <a:fillRect/>
            </a:stretch>
          </p:blipFill>
          <p:spPr>
            <a:xfrm>
              <a:off x="7406640" y="1228356"/>
              <a:ext cx="201942" cy="200393"/>
            </a:xfrm>
            <a:prstGeom prst="rect">
              <a:avLst/>
            </a:prstGeom>
          </p:spPr>
        </p:pic>
        <p:pic>
          <p:nvPicPr>
            <p:cNvPr id="371" name="object 371"/>
            <p:cNvPicPr/>
            <p:nvPr/>
          </p:nvPicPr>
          <p:blipFill>
            <a:blip r:embed="rId4" cstate="print"/>
            <a:stretch>
              <a:fillRect/>
            </a:stretch>
          </p:blipFill>
          <p:spPr>
            <a:xfrm>
              <a:off x="7461504" y="1228356"/>
              <a:ext cx="201942" cy="200393"/>
            </a:xfrm>
            <a:prstGeom prst="rect">
              <a:avLst/>
            </a:prstGeom>
          </p:spPr>
        </p:pic>
        <p:pic>
          <p:nvPicPr>
            <p:cNvPr id="372" name="object 372"/>
            <p:cNvPicPr/>
            <p:nvPr/>
          </p:nvPicPr>
          <p:blipFill>
            <a:blip r:embed="rId14" cstate="print"/>
            <a:stretch>
              <a:fillRect/>
            </a:stretch>
          </p:blipFill>
          <p:spPr>
            <a:xfrm>
              <a:off x="8107680" y="1228356"/>
              <a:ext cx="201942" cy="200393"/>
            </a:xfrm>
            <a:prstGeom prst="rect">
              <a:avLst/>
            </a:prstGeom>
          </p:spPr>
        </p:pic>
        <p:pic>
          <p:nvPicPr>
            <p:cNvPr id="373" name="object 373"/>
            <p:cNvPicPr/>
            <p:nvPr/>
          </p:nvPicPr>
          <p:blipFill>
            <a:blip r:embed="rId4" cstate="print"/>
            <a:stretch>
              <a:fillRect/>
            </a:stretch>
          </p:blipFill>
          <p:spPr>
            <a:xfrm>
              <a:off x="7350252" y="1228356"/>
              <a:ext cx="201942" cy="200393"/>
            </a:xfrm>
            <a:prstGeom prst="rect">
              <a:avLst/>
            </a:prstGeom>
          </p:spPr>
        </p:pic>
        <p:pic>
          <p:nvPicPr>
            <p:cNvPr id="374" name="object 374"/>
            <p:cNvPicPr/>
            <p:nvPr/>
          </p:nvPicPr>
          <p:blipFill>
            <a:blip r:embed="rId4" cstate="print"/>
            <a:stretch>
              <a:fillRect/>
            </a:stretch>
          </p:blipFill>
          <p:spPr>
            <a:xfrm>
              <a:off x="8023860" y="1228356"/>
              <a:ext cx="201942" cy="200393"/>
            </a:xfrm>
            <a:prstGeom prst="rect">
              <a:avLst/>
            </a:prstGeom>
          </p:spPr>
        </p:pic>
        <p:pic>
          <p:nvPicPr>
            <p:cNvPr id="375" name="object 375"/>
            <p:cNvPicPr/>
            <p:nvPr/>
          </p:nvPicPr>
          <p:blipFill>
            <a:blip r:embed="rId4" cstate="print"/>
            <a:stretch>
              <a:fillRect/>
            </a:stretch>
          </p:blipFill>
          <p:spPr>
            <a:xfrm>
              <a:off x="7658100" y="1228356"/>
              <a:ext cx="201942" cy="200393"/>
            </a:xfrm>
            <a:prstGeom prst="rect">
              <a:avLst/>
            </a:prstGeom>
          </p:spPr>
        </p:pic>
        <p:pic>
          <p:nvPicPr>
            <p:cNvPr id="376" name="object 376"/>
            <p:cNvPicPr/>
            <p:nvPr/>
          </p:nvPicPr>
          <p:blipFill>
            <a:blip r:embed="rId4" cstate="print"/>
            <a:stretch>
              <a:fillRect/>
            </a:stretch>
          </p:blipFill>
          <p:spPr>
            <a:xfrm>
              <a:off x="7940040" y="1200924"/>
              <a:ext cx="201942" cy="200393"/>
            </a:xfrm>
            <a:prstGeom prst="rect">
              <a:avLst/>
            </a:prstGeom>
          </p:spPr>
        </p:pic>
        <p:pic>
          <p:nvPicPr>
            <p:cNvPr id="377" name="object 377"/>
            <p:cNvPicPr/>
            <p:nvPr/>
          </p:nvPicPr>
          <p:blipFill>
            <a:blip r:embed="rId4" cstate="print"/>
            <a:stretch>
              <a:fillRect/>
            </a:stretch>
          </p:blipFill>
          <p:spPr>
            <a:xfrm>
              <a:off x="7434072" y="1200924"/>
              <a:ext cx="201942" cy="200393"/>
            </a:xfrm>
            <a:prstGeom prst="rect">
              <a:avLst/>
            </a:prstGeom>
          </p:spPr>
        </p:pic>
        <p:pic>
          <p:nvPicPr>
            <p:cNvPr id="378" name="object 378"/>
            <p:cNvPicPr/>
            <p:nvPr/>
          </p:nvPicPr>
          <p:blipFill>
            <a:blip r:embed="rId4" cstate="print"/>
            <a:stretch>
              <a:fillRect/>
            </a:stretch>
          </p:blipFill>
          <p:spPr>
            <a:xfrm>
              <a:off x="7461504" y="1200924"/>
              <a:ext cx="201942" cy="200393"/>
            </a:xfrm>
            <a:prstGeom prst="rect">
              <a:avLst/>
            </a:prstGeom>
          </p:spPr>
        </p:pic>
        <p:pic>
          <p:nvPicPr>
            <p:cNvPr id="379" name="object 379"/>
            <p:cNvPicPr/>
            <p:nvPr/>
          </p:nvPicPr>
          <p:blipFill>
            <a:blip r:embed="rId4" cstate="print"/>
            <a:stretch>
              <a:fillRect/>
            </a:stretch>
          </p:blipFill>
          <p:spPr>
            <a:xfrm>
              <a:off x="7574280" y="1200924"/>
              <a:ext cx="201942" cy="200393"/>
            </a:xfrm>
            <a:prstGeom prst="rect">
              <a:avLst/>
            </a:prstGeom>
          </p:spPr>
        </p:pic>
        <p:pic>
          <p:nvPicPr>
            <p:cNvPr id="380" name="object 380"/>
            <p:cNvPicPr/>
            <p:nvPr/>
          </p:nvPicPr>
          <p:blipFill>
            <a:blip r:embed="rId4" cstate="print"/>
            <a:stretch>
              <a:fillRect/>
            </a:stretch>
          </p:blipFill>
          <p:spPr>
            <a:xfrm>
              <a:off x="7321296" y="1200924"/>
              <a:ext cx="201942" cy="200393"/>
            </a:xfrm>
            <a:prstGeom prst="rect">
              <a:avLst/>
            </a:prstGeom>
          </p:spPr>
        </p:pic>
        <p:pic>
          <p:nvPicPr>
            <p:cNvPr id="381" name="object 381"/>
            <p:cNvPicPr/>
            <p:nvPr/>
          </p:nvPicPr>
          <p:blipFill>
            <a:blip r:embed="rId20" cstate="print"/>
            <a:stretch>
              <a:fillRect/>
            </a:stretch>
          </p:blipFill>
          <p:spPr>
            <a:xfrm>
              <a:off x="7827264" y="1200924"/>
              <a:ext cx="398538" cy="200393"/>
            </a:xfrm>
            <a:prstGeom prst="rect">
              <a:avLst/>
            </a:prstGeom>
          </p:spPr>
        </p:pic>
        <p:pic>
          <p:nvPicPr>
            <p:cNvPr id="382" name="object 382"/>
            <p:cNvPicPr/>
            <p:nvPr/>
          </p:nvPicPr>
          <p:blipFill>
            <a:blip r:embed="rId4" cstate="print"/>
            <a:stretch>
              <a:fillRect/>
            </a:stretch>
          </p:blipFill>
          <p:spPr>
            <a:xfrm>
              <a:off x="7434072" y="1200924"/>
              <a:ext cx="201942" cy="200393"/>
            </a:xfrm>
            <a:prstGeom prst="rect">
              <a:avLst/>
            </a:prstGeom>
          </p:spPr>
        </p:pic>
        <p:pic>
          <p:nvPicPr>
            <p:cNvPr id="383" name="object 383"/>
            <p:cNvPicPr/>
            <p:nvPr/>
          </p:nvPicPr>
          <p:blipFill>
            <a:blip r:embed="rId4" cstate="print"/>
            <a:stretch>
              <a:fillRect/>
            </a:stretch>
          </p:blipFill>
          <p:spPr>
            <a:xfrm>
              <a:off x="7574280" y="1200924"/>
              <a:ext cx="201942" cy="200393"/>
            </a:xfrm>
            <a:prstGeom prst="rect">
              <a:avLst/>
            </a:prstGeom>
          </p:spPr>
        </p:pic>
        <p:pic>
          <p:nvPicPr>
            <p:cNvPr id="384" name="object 384"/>
            <p:cNvPicPr/>
            <p:nvPr/>
          </p:nvPicPr>
          <p:blipFill>
            <a:blip r:embed="rId4" cstate="print"/>
            <a:stretch>
              <a:fillRect/>
            </a:stretch>
          </p:blipFill>
          <p:spPr>
            <a:xfrm>
              <a:off x="7350252" y="1200924"/>
              <a:ext cx="201942" cy="200393"/>
            </a:xfrm>
            <a:prstGeom prst="rect">
              <a:avLst/>
            </a:prstGeom>
          </p:spPr>
        </p:pic>
        <p:pic>
          <p:nvPicPr>
            <p:cNvPr id="385" name="object 385"/>
            <p:cNvPicPr/>
            <p:nvPr/>
          </p:nvPicPr>
          <p:blipFill>
            <a:blip r:embed="rId4" cstate="print"/>
            <a:stretch>
              <a:fillRect/>
            </a:stretch>
          </p:blipFill>
          <p:spPr>
            <a:xfrm>
              <a:off x="7714488" y="1173492"/>
              <a:ext cx="201942" cy="200393"/>
            </a:xfrm>
            <a:prstGeom prst="rect">
              <a:avLst/>
            </a:prstGeom>
          </p:spPr>
        </p:pic>
        <p:pic>
          <p:nvPicPr>
            <p:cNvPr id="386" name="object 386"/>
            <p:cNvPicPr/>
            <p:nvPr/>
          </p:nvPicPr>
          <p:blipFill>
            <a:blip r:embed="rId4" cstate="print"/>
            <a:stretch>
              <a:fillRect/>
            </a:stretch>
          </p:blipFill>
          <p:spPr>
            <a:xfrm>
              <a:off x="7350252" y="1173492"/>
              <a:ext cx="201942" cy="200393"/>
            </a:xfrm>
            <a:prstGeom prst="rect">
              <a:avLst/>
            </a:prstGeom>
          </p:spPr>
        </p:pic>
        <p:pic>
          <p:nvPicPr>
            <p:cNvPr id="387" name="object 387"/>
            <p:cNvPicPr/>
            <p:nvPr/>
          </p:nvPicPr>
          <p:blipFill>
            <a:blip r:embed="rId4" cstate="print"/>
            <a:stretch>
              <a:fillRect/>
            </a:stretch>
          </p:blipFill>
          <p:spPr>
            <a:xfrm>
              <a:off x="7940040" y="1173492"/>
              <a:ext cx="201942" cy="200393"/>
            </a:xfrm>
            <a:prstGeom prst="rect">
              <a:avLst/>
            </a:prstGeom>
          </p:spPr>
        </p:pic>
        <p:pic>
          <p:nvPicPr>
            <p:cNvPr id="388" name="object 388"/>
            <p:cNvPicPr/>
            <p:nvPr/>
          </p:nvPicPr>
          <p:blipFill>
            <a:blip r:embed="rId4" cstate="print"/>
            <a:stretch>
              <a:fillRect/>
            </a:stretch>
          </p:blipFill>
          <p:spPr>
            <a:xfrm>
              <a:off x="7377684" y="1173492"/>
              <a:ext cx="201942" cy="200393"/>
            </a:xfrm>
            <a:prstGeom prst="rect">
              <a:avLst/>
            </a:prstGeom>
          </p:spPr>
        </p:pic>
        <p:pic>
          <p:nvPicPr>
            <p:cNvPr id="389" name="object 389"/>
            <p:cNvPicPr/>
            <p:nvPr/>
          </p:nvPicPr>
          <p:blipFill>
            <a:blip r:embed="rId4" cstate="print"/>
            <a:stretch>
              <a:fillRect/>
            </a:stretch>
          </p:blipFill>
          <p:spPr>
            <a:xfrm>
              <a:off x="7658100" y="1146060"/>
              <a:ext cx="201942" cy="200393"/>
            </a:xfrm>
            <a:prstGeom prst="rect">
              <a:avLst/>
            </a:prstGeom>
          </p:spPr>
        </p:pic>
        <p:pic>
          <p:nvPicPr>
            <p:cNvPr id="390" name="object 390"/>
            <p:cNvPicPr/>
            <p:nvPr/>
          </p:nvPicPr>
          <p:blipFill>
            <a:blip r:embed="rId4" cstate="print"/>
            <a:stretch>
              <a:fillRect/>
            </a:stretch>
          </p:blipFill>
          <p:spPr>
            <a:xfrm>
              <a:off x="8473440" y="1146060"/>
              <a:ext cx="201942" cy="200393"/>
            </a:xfrm>
            <a:prstGeom prst="rect">
              <a:avLst/>
            </a:prstGeom>
          </p:spPr>
        </p:pic>
        <p:pic>
          <p:nvPicPr>
            <p:cNvPr id="391" name="object 391"/>
            <p:cNvPicPr/>
            <p:nvPr/>
          </p:nvPicPr>
          <p:blipFill>
            <a:blip r:embed="rId4" cstate="print"/>
            <a:stretch>
              <a:fillRect/>
            </a:stretch>
          </p:blipFill>
          <p:spPr>
            <a:xfrm>
              <a:off x="7377684" y="1146060"/>
              <a:ext cx="201942" cy="200393"/>
            </a:xfrm>
            <a:prstGeom prst="rect">
              <a:avLst/>
            </a:prstGeom>
          </p:spPr>
        </p:pic>
        <p:pic>
          <p:nvPicPr>
            <p:cNvPr id="392" name="object 392"/>
            <p:cNvPicPr/>
            <p:nvPr/>
          </p:nvPicPr>
          <p:blipFill>
            <a:blip r:embed="rId4" cstate="print"/>
            <a:stretch>
              <a:fillRect/>
            </a:stretch>
          </p:blipFill>
          <p:spPr>
            <a:xfrm>
              <a:off x="7406640" y="1146060"/>
              <a:ext cx="201942" cy="200393"/>
            </a:xfrm>
            <a:prstGeom prst="rect">
              <a:avLst/>
            </a:prstGeom>
          </p:spPr>
        </p:pic>
        <p:pic>
          <p:nvPicPr>
            <p:cNvPr id="393" name="object 393"/>
            <p:cNvPicPr/>
            <p:nvPr/>
          </p:nvPicPr>
          <p:blipFill>
            <a:blip r:embed="rId4" cstate="print"/>
            <a:stretch>
              <a:fillRect/>
            </a:stretch>
          </p:blipFill>
          <p:spPr>
            <a:xfrm>
              <a:off x="7546848" y="1118628"/>
              <a:ext cx="201942" cy="200393"/>
            </a:xfrm>
            <a:prstGeom prst="rect">
              <a:avLst/>
            </a:prstGeom>
          </p:spPr>
        </p:pic>
        <p:pic>
          <p:nvPicPr>
            <p:cNvPr id="394" name="object 394"/>
            <p:cNvPicPr/>
            <p:nvPr/>
          </p:nvPicPr>
          <p:blipFill>
            <a:blip r:embed="rId4" cstate="print"/>
            <a:stretch>
              <a:fillRect/>
            </a:stretch>
          </p:blipFill>
          <p:spPr>
            <a:xfrm>
              <a:off x="8810244" y="1118628"/>
              <a:ext cx="201942" cy="200393"/>
            </a:xfrm>
            <a:prstGeom prst="rect">
              <a:avLst/>
            </a:prstGeom>
          </p:spPr>
        </p:pic>
        <p:pic>
          <p:nvPicPr>
            <p:cNvPr id="395" name="object 395"/>
            <p:cNvPicPr/>
            <p:nvPr/>
          </p:nvPicPr>
          <p:blipFill>
            <a:blip r:embed="rId4" cstate="print"/>
            <a:stretch>
              <a:fillRect/>
            </a:stretch>
          </p:blipFill>
          <p:spPr>
            <a:xfrm>
              <a:off x="8107680" y="1118628"/>
              <a:ext cx="201942" cy="200393"/>
            </a:xfrm>
            <a:prstGeom prst="rect">
              <a:avLst/>
            </a:prstGeom>
          </p:spPr>
        </p:pic>
        <p:pic>
          <p:nvPicPr>
            <p:cNvPr id="396" name="object 396"/>
            <p:cNvPicPr/>
            <p:nvPr/>
          </p:nvPicPr>
          <p:blipFill>
            <a:blip r:embed="rId4" cstate="print"/>
            <a:stretch>
              <a:fillRect/>
            </a:stretch>
          </p:blipFill>
          <p:spPr>
            <a:xfrm>
              <a:off x="8670036" y="1118628"/>
              <a:ext cx="201942" cy="200393"/>
            </a:xfrm>
            <a:prstGeom prst="rect">
              <a:avLst/>
            </a:prstGeom>
          </p:spPr>
        </p:pic>
        <p:pic>
          <p:nvPicPr>
            <p:cNvPr id="397" name="object 397"/>
            <p:cNvPicPr/>
            <p:nvPr/>
          </p:nvPicPr>
          <p:blipFill>
            <a:blip r:embed="rId4" cstate="print"/>
            <a:stretch>
              <a:fillRect/>
            </a:stretch>
          </p:blipFill>
          <p:spPr>
            <a:xfrm>
              <a:off x="7434072" y="1118628"/>
              <a:ext cx="201942" cy="200393"/>
            </a:xfrm>
            <a:prstGeom prst="rect">
              <a:avLst/>
            </a:prstGeom>
          </p:spPr>
        </p:pic>
        <p:pic>
          <p:nvPicPr>
            <p:cNvPr id="398" name="object 398"/>
            <p:cNvPicPr/>
            <p:nvPr/>
          </p:nvPicPr>
          <p:blipFill>
            <a:blip r:embed="rId4" cstate="print"/>
            <a:stretch>
              <a:fillRect/>
            </a:stretch>
          </p:blipFill>
          <p:spPr>
            <a:xfrm>
              <a:off x="8136636" y="1118628"/>
              <a:ext cx="201942" cy="200393"/>
            </a:xfrm>
            <a:prstGeom prst="rect">
              <a:avLst/>
            </a:prstGeom>
          </p:spPr>
        </p:pic>
        <p:pic>
          <p:nvPicPr>
            <p:cNvPr id="399" name="object 399"/>
            <p:cNvPicPr/>
            <p:nvPr/>
          </p:nvPicPr>
          <p:blipFill>
            <a:blip r:embed="rId4" cstate="print"/>
            <a:stretch>
              <a:fillRect/>
            </a:stretch>
          </p:blipFill>
          <p:spPr>
            <a:xfrm>
              <a:off x="7911084" y="1118628"/>
              <a:ext cx="201942" cy="200393"/>
            </a:xfrm>
            <a:prstGeom prst="rect">
              <a:avLst/>
            </a:prstGeom>
          </p:spPr>
        </p:pic>
        <p:pic>
          <p:nvPicPr>
            <p:cNvPr id="400" name="object 400"/>
            <p:cNvPicPr/>
            <p:nvPr/>
          </p:nvPicPr>
          <p:blipFill>
            <a:blip r:embed="rId4" cstate="print"/>
            <a:stretch>
              <a:fillRect/>
            </a:stretch>
          </p:blipFill>
          <p:spPr>
            <a:xfrm>
              <a:off x="8446008" y="1089672"/>
              <a:ext cx="201942" cy="200393"/>
            </a:xfrm>
            <a:prstGeom prst="rect">
              <a:avLst/>
            </a:prstGeom>
          </p:spPr>
        </p:pic>
        <p:pic>
          <p:nvPicPr>
            <p:cNvPr id="401" name="object 401"/>
            <p:cNvPicPr/>
            <p:nvPr/>
          </p:nvPicPr>
          <p:blipFill>
            <a:blip r:embed="rId4" cstate="print"/>
            <a:stretch>
              <a:fillRect/>
            </a:stretch>
          </p:blipFill>
          <p:spPr>
            <a:xfrm>
              <a:off x="7658100" y="1089672"/>
              <a:ext cx="201942" cy="200393"/>
            </a:xfrm>
            <a:prstGeom prst="rect">
              <a:avLst/>
            </a:prstGeom>
          </p:spPr>
        </p:pic>
        <p:pic>
          <p:nvPicPr>
            <p:cNvPr id="402" name="object 402"/>
            <p:cNvPicPr/>
            <p:nvPr/>
          </p:nvPicPr>
          <p:blipFill>
            <a:blip r:embed="rId4" cstate="print"/>
            <a:stretch>
              <a:fillRect/>
            </a:stretch>
          </p:blipFill>
          <p:spPr>
            <a:xfrm>
              <a:off x="8417052" y="1089672"/>
              <a:ext cx="201942" cy="200393"/>
            </a:xfrm>
            <a:prstGeom prst="rect">
              <a:avLst/>
            </a:prstGeom>
          </p:spPr>
        </p:pic>
        <p:pic>
          <p:nvPicPr>
            <p:cNvPr id="403" name="object 403"/>
            <p:cNvPicPr/>
            <p:nvPr/>
          </p:nvPicPr>
          <p:blipFill>
            <a:blip r:embed="rId4" cstate="print"/>
            <a:stretch>
              <a:fillRect/>
            </a:stretch>
          </p:blipFill>
          <p:spPr>
            <a:xfrm>
              <a:off x="8276844" y="1062240"/>
              <a:ext cx="201942" cy="200393"/>
            </a:xfrm>
            <a:prstGeom prst="rect">
              <a:avLst/>
            </a:prstGeom>
          </p:spPr>
        </p:pic>
        <p:pic>
          <p:nvPicPr>
            <p:cNvPr id="404" name="object 404"/>
            <p:cNvPicPr/>
            <p:nvPr/>
          </p:nvPicPr>
          <p:blipFill>
            <a:blip r:embed="rId4" cstate="print"/>
            <a:stretch>
              <a:fillRect/>
            </a:stretch>
          </p:blipFill>
          <p:spPr>
            <a:xfrm>
              <a:off x="7996428" y="1034808"/>
              <a:ext cx="201942" cy="200393"/>
            </a:xfrm>
            <a:prstGeom prst="rect">
              <a:avLst/>
            </a:prstGeom>
          </p:spPr>
        </p:pic>
        <p:pic>
          <p:nvPicPr>
            <p:cNvPr id="405" name="object 405"/>
            <p:cNvPicPr/>
            <p:nvPr/>
          </p:nvPicPr>
          <p:blipFill>
            <a:blip r:embed="rId4" cstate="print"/>
            <a:stretch>
              <a:fillRect/>
            </a:stretch>
          </p:blipFill>
          <p:spPr>
            <a:xfrm>
              <a:off x="8446008" y="1034808"/>
              <a:ext cx="201942" cy="200393"/>
            </a:xfrm>
            <a:prstGeom prst="rect">
              <a:avLst/>
            </a:prstGeom>
          </p:spPr>
        </p:pic>
        <p:pic>
          <p:nvPicPr>
            <p:cNvPr id="406" name="object 406"/>
            <p:cNvPicPr/>
            <p:nvPr/>
          </p:nvPicPr>
          <p:blipFill>
            <a:blip r:embed="rId4" cstate="print"/>
            <a:stretch>
              <a:fillRect/>
            </a:stretch>
          </p:blipFill>
          <p:spPr>
            <a:xfrm>
              <a:off x="7770876" y="1034808"/>
              <a:ext cx="201942" cy="200393"/>
            </a:xfrm>
            <a:prstGeom prst="rect">
              <a:avLst/>
            </a:prstGeom>
          </p:spPr>
        </p:pic>
        <p:pic>
          <p:nvPicPr>
            <p:cNvPr id="407" name="object 407"/>
            <p:cNvPicPr/>
            <p:nvPr/>
          </p:nvPicPr>
          <p:blipFill>
            <a:blip r:embed="rId4" cstate="print"/>
            <a:stretch>
              <a:fillRect/>
            </a:stretch>
          </p:blipFill>
          <p:spPr>
            <a:xfrm>
              <a:off x="7574280" y="1007376"/>
              <a:ext cx="201942" cy="200393"/>
            </a:xfrm>
            <a:prstGeom prst="rect">
              <a:avLst/>
            </a:prstGeom>
          </p:spPr>
        </p:pic>
        <p:pic>
          <p:nvPicPr>
            <p:cNvPr id="408" name="object 408"/>
            <p:cNvPicPr/>
            <p:nvPr/>
          </p:nvPicPr>
          <p:blipFill>
            <a:blip r:embed="rId4" cstate="print"/>
            <a:stretch>
              <a:fillRect/>
            </a:stretch>
          </p:blipFill>
          <p:spPr>
            <a:xfrm>
              <a:off x="7603236" y="979944"/>
              <a:ext cx="201942" cy="200393"/>
            </a:xfrm>
            <a:prstGeom prst="rect">
              <a:avLst/>
            </a:prstGeom>
          </p:spPr>
        </p:pic>
        <p:pic>
          <p:nvPicPr>
            <p:cNvPr id="409" name="object 409"/>
            <p:cNvPicPr/>
            <p:nvPr/>
          </p:nvPicPr>
          <p:blipFill>
            <a:blip r:embed="rId15" cstate="print"/>
            <a:stretch>
              <a:fillRect/>
            </a:stretch>
          </p:blipFill>
          <p:spPr>
            <a:xfrm>
              <a:off x="7434072" y="952512"/>
              <a:ext cx="398538" cy="200393"/>
            </a:xfrm>
            <a:prstGeom prst="rect">
              <a:avLst/>
            </a:prstGeom>
          </p:spPr>
        </p:pic>
        <p:pic>
          <p:nvPicPr>
            <p:cNvPr id="410" name="object 410"/>
            <p:cNvPicPr/>
            <p:nvPr/>
          </p:nvPicPr>
          <p:blipFill>
            <a:blip r:embed="rId4" cstate="print"/>
            <a:stretch>
              <a:fillRect/>
            </a:stretch>
          </p:blipFill>
          <p:spPr>
            <a:xfrm>
              <a:off x="7350252" y="952512"/>
              <a:ext cx="201942" cy="200393"/>
            </a:xfrm>
            <a:prstGeom prst="rect">
              <a:avLst/>
            </a:prstGeom>
          </p:spPr>
        </p:pic>
        <p:pic>
          <p:nvPicPr>
            <p:cNvPr id="411" name="object 411"/>
            <p:cNvPicPr/>
            <p:nvPr/>
          </p:nvPicPr>
          <p:blipFill>
            <a:blip r:embed="rId4" cstate="print"/>
            <a:stretch>
              <a:fillRect/>
            </a:stretch>
          </p:blipFill>
          <p:spPr>
            <a:xfrm>
              <a:off x="7687056" y="952512"/>
              <a:ext cx="201942" cy="200393"/>
            </a:xfrm>
            <a:prstGeom prst="rect">
              <a:avLst/>
            </a:prstGeom>
          </p:spPr>
        </p:pic>
        <p:pic>
          <p:nvPicPr>
            <p:cNvPr id="412" name="object 412"/>
            <p:cNvPicPr/>
            <p:nvPr/>
          </p:nvPicPr>
          <p:blipFill>
            <a:blip r:embed="rId4" cstate="print"/>
            <a:stretch>
              <a:fillRect/>
            </a:stretch>
          </p:blipFill>
          <p:spPr>
            <a:xfrm>
              <a:off x="7827264" y="925080"/>
              <a:ext cx="201942" cy="200393"/>
            </a:xfrm>
            <a:prstGeom prst="rect">
              <a:avLst/>
            </a:prstGeom>
          </p:spPr>
        </p:pic>
        <p:pic>
          <p:nvPicPr>
            <p:cNvPr id="413" name="object 413"/>
            <p:cNvPicPr/>
            <p:nvPr/>
          </p:nvPicPr>
          <p:blipFill>
            <a:blip r:embed="rId4" cstate="print"/>
            <a:stretch>
              <a:fillRect/>
            </a:stretch>
          </p:blipFill>
          <p:spPr>
            <a:xfrm>
              <a:off x="8136636" y="896124"/>
              <a:ext cx="201942" cy="200393"/>
            </a:xfrm>
            <a:prstGeom prst="rect">
              <a:avLst/>
            </a:prstGeom>
          </p:spPr>
        </p:pic>
        <p:pic>
          <p:nvPicPr>
            <p:cNvPr id="414" name="object 414"/>
            <p:cNvPicPr/>
            <p:nvPr/>
          </p:nvPicPr>
          <p:blipFill>
            <a:blip r:embed="rId4" cstate="print"/>
            <a:stretch>
              <a:fillRect/>
            </a:stretch>
          </p:blipFill>
          <p:spPr>
            <a:xfrm>
              <a:off x="8923020" y="868692"/>
              <a:ext cx="201942" cy="200393"/>
            </a:xfrm>
            <a:prstGeom prst="rect">
              <a:avLst/>
            </a:prstGeom>
          </p:spPr>
        </p:pic>
        <p:pic>
          <p:nvPicPr>
            <p:cNvPr id="415" name="object 415"/>
            <p:cNvPicPr/>
            <p:nvPr/>
          </p:nvPicPr>
          <p:blipFill>
            <a:blip r:embed="rId3" cstate="print"/>
            <a:stretch>
              <a:fillRect/>
            </a:stretch>
          </p:blipFill>
          <p:spPr>
            <a:xfrm>
              <a:off x="8813292" y="2290611"/>
              <a:ext cx="86065" cy="86066"/>
            </a:xfrm>
            <a:prstGeom prst="rect">
              <a:avLst/>
            </a:prstGeom>
          </p:spPr>
        </p:pic>
        <p:pic>
          <p:nvPicPr>
            <p:cNvPr id="416" name="object 416"/>
            <p:cNvPicPr/>
            <p:nvPr/>
          </p:nvPicPr>
          <p:blipFill>
            <a:blip r:embed="rId3" cstate="print"/>
            <a:stretch>
              <a:fillRect/>
            </a:stretch>
          </p:blipFill>
          <p:spPr>
            <a:xfrm>
              <a:off x="7688580" y="2013244"/>
              <a:ext cx="86065" cy="86065"/>
            </a:xfrm>
            <a:prstGeom prst="rect">
              <a:avLst/>
            </a:prstGeom>
          </p:spPr>
        </p:pic>
        <p:pic>
          <p:nvPicPr>
            <p:cNvPr id="417" name="object 417"/>
            <p:cNvPicPr/>
            <p:nvPr/>
          </p:nvPicPr>
          <p:blipFill>
            <a:blip r:embed="rId7" cstate="print"/>
            <a:stretch>
              <a:fillRect/>
            </a:stretch>
          </p:blipFill>
          <p:spPr>
            <a:xfrm>
              <a:off x="7408164" y="2013244"/>
              <a:ext cx="142453" cy="86065"/>
            </a:xfrm>
            <a:prstGeom prst="rect">
              <a:avLst/>
            </a:prstGeom>
          </p:spPr>
        </p:pic>
        <p:pic>
          <p:nvPicPr>
            <p:cNvPr id="418" name="object 418"/>
            <p:cNvPicPr/>
            <p:nvPr/>
          </p:nvPicPr>
          <p:blipFill>
            <a:blip r:embed="rId3" cstate="print"/>
            <a:stretch>
              <a:fillRect/>
            </a:stretch>
          </p:blipFill>
          <p:spPr>
            <a:xfrm>
              <a:off x="7491984" y="1737399"/>
              <a:ext cx="86064" cy="86066"/>
            </a:xfrm>
            <a:prstGeom prst="rect">
              <a:avLst/>
            </a:prstGeom>
          </p:spPr>
        </p:pic>
        <p:pic>
          <p:nvPicPr>
            <p:cNvPr id="419" name="object 419"/>
            <p:cNvPicPr/>
            <p:nvPr/>
          </p:nvPicPr>
          <p:blipFill>
            <a:blip r:embed="rId3" cstate="print"/>
            <a:stretch>
              <a:fillRect/>
            </a:stretch>
          </p:blipFill>
          <p:spPr>
            <a:xfrm>
              <a:off x="8221980" y="1737399"/>
              <a:ext cx="86065" cy="86066"/>
            </a:xfrm>
            <a:prstGeom prst="rect">
              <a:avLst/>
            </a:prstGeom>
          </p:spPr>
        </p:pic>
        <p:pic>
          <p:nvPicPr>
            <p:cNvPr id="420" name="object 420"/>
            <p:cNvPicPr/>
            <p:nvPr/>
          </p:nvPicPr>
          <p:blipFill>
            <a:blip r:embed="rId21" cstate="print"/>
            <a:stretch>
              <a:fillRect/>
            </a:stretch>
          </p:blipFill>
          <p:spPr>
            <a:xfrm>
              <a:off x="7491984" y="1737399"/>
              <a:ext cx="310093" cy="86066"/>
            </a:xfrm>
            <a:prstGeom prst="rect">
              <a:avLst/>
            </a:prstGeom>
          </p:spPr>
        </p:pic>
        <p:pic>
          <p:nvPicPr>
            <p:cNvPr id="421" name="object 421"/>
            <p:cNvPicPr/>
            <p:nvPr/>
          </p:nvPicPr>
          <p:blipFill>
            <a:blip r:embed="rId3" cstate="print"/>
            <a:stretch>
              <a:fillRect/>
            </a:stretch>
          </p:blipFill>
          <p:spPr>
            <a:xfrm>
              <a:off x="8671560" y="1737399"/>
              <a:ext cx="86065" cy="86066"/>
            </a:xfrm>
            <a:prstGeom prst="rect">
              <a:avLst/>
            </a:prstGeom>
          </p:spPr>
        </p:pic>
        <p:pic>
          <p:nvPicPr>
            <p:cNvPr id="422" name="object 422"/>
            <p:cNvPicPr/>
            <p:nvPr/>
          </p:nvPicPr>
          <p:blipFill>
            <a:blip r:embed="rId3" cstate="print"/>
            <a:stretch>
              <a:fillRect/>
            </a:stretch>
          </p:blipFill>
          <p:spPr>
            <a:xfrm>
              <a:off x="7575804" y="1737399"/>
              <a:ext cx="86065" cy="86066"/>
            </a:xfrm>
            <a:prstGeom prst="rect">
              <a:avLst/>
            </a:prstGeom>
          </p:spPr>
        </p:pic>
        <p:pic>
          <p:nvPicPr>
            <p:cNvPr id="423" name="object 423"/>
            <p:cNvPicPr/>
            <p:nvPr/>
          </p:nvPicPr>
          <p:blipFill>
            <a:blip r:embed="rId3" cstate="print"/>
            <a:stretch>
              <a:fillRect/>
            </a:stretch>
          </p:blipFill>
          <p:spPr>
            <a:xfrm>
              <a:off x="7575804" y="1708444"/>
              <a:ext cx="86065" cy="86065"/>
            </a:xfrm>
            <a:prstGeom prst="rect">
              <a:avLst/>
            </a:prstGeom>
          </p:spPr>
        </p:pic>
        <p:pic>
          <p:nvPicPr>
            <p:cNvPr id="424" name="object 424"/>
            <p:cNvPicPr/>
            <p:nvPr/>
          </p:nvPicPr>
          <p:blipFill>
            <a:blip r:embed="rId7" cstate="print"/>
            <a:stretch>
              <a:fillRect/>
            </a:stretch>
          </p:blipFill>
          <p:spPr>
            <a:xfrm>
              <a:off x="7351776" y="1708444"/>
              <a:ext cx="142453" cy="86065"/>
            </a:xfrm>
            <a:prstGeom prst="rect">
              <a:avLst/>
            </a:prstGeom>
          </p:spPr>
        </p:pic>
        <p:pic>
          <p:nvPicPr>
            <p:cNvPr id="425" name="object 425"/>
            <p:cNvPicPr/>
            <p:nvPr/>
          </p:nvPicPr>
          <p:blipFill>
            <a:blip r:embed="rId3" cstate="print"/>
            <a:stretch>
              <a:fillRect/>
            </a:stretch>
          </p:blipFill>
          <p:spPr>
            <a:xfrm>
              <a:off x="8194548" y="1708444"/>
              <a:ext cx="86065" cy="86065"/>
            </a:xfrm>
            <a:prstGeom prst="rect">
              <a:avLst/>
            </a:prstGeom>
          </p:spPr>
        </p:pic>
        <p:pic>
          <p:nvPicPr>
            <p:cNvPr id="426" name="object 426"/>
            <p:cNvPicPr/>
            <p:nvPr/>
          </p:nvPicPr>
          <p:blipFill>
            <a:blip r:embed="rId3" cstate="print"/>
            <a:stretch>
              <a:fillRect/>
            </a:stretch>
          </p:blipFill>
          <p:spPr>
            <a:xfrm>
              <a:off x="7435596" y="1708444"/>
              <a:ext cx="86064" cy="86065"/>
            </a:xfrm>
            <a:prstGeom prst="rect">
              <a:avLst/>
            </a:prstGeom>
          </p:spPr>
        </p:pic>
        <p:pic>
          <p:nvPicPr>
            <p:cNvPr id="427" name="object 427"/>
            <p:cNvPicPr/>
            <p:nvPr/>
          </p:nvPicPr>
          <p:blipFill>
            <a:blip r:embed="rId3" cstate="print"/>
            <a:stretch>
              <a:fillRect/>
            </a:stretch>
          </p:blipFill>
          <p:spPr>
            <a:xfrm>
              <a:off x="7688580" y="1708444"/>
              <a:ext cx="86065" cy="86065"/>
            </a:xfrm>
            <a:prstGeom prst="rect">
              <a:avLst/>
            </a:prstGeom>
          </p:spPr>
        </p:pic>
        <p:pic>
          <p:nvPicPr>
            <p:cNvPr id="428" name="object 428"/>
            <p:cNvPicPr/>
            <p:nvPr/>
          </p:nvPicPr>
          <p:blipFill>
            <a:blip r:embed="rId3" cstate="print"/>
            <a:stretch>
              <a:fillRect/>
            </a:stretch>
          </p:blipFill>
          <p:spPr>
            <a:xfrm>
              <a:off x="7997952" y="1708444"/>
              <a:ext cx="86065" cy="86065"/>
            </a:xfrm>
            <a:prstGeom prst="rect">
              <a:avLst/>
            </a:prstGeom>
          </p:spPr>
        </p:pic>
        <p:pic>
          <p:nvPicPr>
            <p:cNvPr id="429" name="object 429"/>
            <p:cNvPicPr/>
            <p:nvPr/>
          </p:nvPicPr>
          <p:blipFill>
            <a:blip r:embed="rId3" cstate="print"/>
            <a:stretch>
              <a:fillRect/>
            </a:stretch>
          </p:blipFill>
          <p:spPr>
            <a:xfrm>
              <a:off x="7575804" y="1708444"/>
              <a:ext cx="86065" cy="86065"/>
            </a:xfrm>
            <a:prstGeom prst="rect">
              <a:avLst/>
            </a:prstGeom>
          </p:spPr>
        </p:pic>
        <p:pic>
          <p:nvPicPr>
            <p:cNvPr id="430" name="object 430"/>
            <p:cNvPicPr/>
            <p:nvPr/>
          </p:nvPicPr>
          <p:blipFill>
            <a:blip r:embed="rId7" cstate="print"/>
            <a:stretch>
              <a:fillRect/>
            </a:stretch>
          </p:blipFill>
          <p:spPr>
            <a:xfrm>
              <a:off x="7408164" y="1681011"/>
              <a:ext cx="142453" cy="86066"/>
            </a:xfrm>
            <a:prstGeom prst="rect">
              <a:avLst/>
            </a:prstGeom>
          </p:spPr>
        </p:pic>
        <p:pic>
          <p:nvPicPr>
            <p:cNvPr id="431" name="object 431"/>
            <p:cNvPicPr/>
            <p:nvPr/>
          </p:nvPicPr>
          <p:blipFill>
            <a:blip r:embed="rId9" cstate="print"/>
            <a:stretch>
              <a:fillRect/>
            </a:stretch>
          </p:blipFill>
          <p:spPr>
            <a:xfrm>
              <a:off x="7548372" y="1681011"/>
              <a:ext cx="142453" cy="86066"/>
            </a:xfrm>
            <a:prstGeom prst="rect">
              <a:avLst/>
            </a:prstGeom>
          </p:spPr>
        </p:pic>
        <p:pic>
          <p:nvPicPr>
            <p:cNvPr id="432" name="object 432"/>
            <p:cNvPicPr/>
            <p:nvPr/>
          </p:nvPicPr>
          <p:blipFill>
            <a:blip r:embed="rId3" cstate="print"/>
            <a:stretch>
              <a:fillRect/>
            </a:stretch>
          </p:blipFill>
          <p:spPr>
            <a:xfrm>
              <a:off x="8194548" y="1681011"/>
              <a:ext cx="86065" cy="86066"/>
            </a:xfrm>
            <a:prstGeom prst="rect">
              <a:avLst/>
            </a:prstGeom>
          </p:spPr>
        </p:pic>
        <p:pic>
          <p:nvPicPr>
            <p:cNvPr id="433" name="object 433"/>
            <p:cNvPicPr/>
            <p:nvPr/>
          </p:nvPicPr>
          <p:blipFill>
            <a:blip r:embed="rId3" cstate="print"/>
            <a:stretch>
              <a:fillRect/>
            </a:stretch>
          </p:blipFill>
          <p:spPr>
            <a:xfrm>
              <a:off x="7716012" y="1681011"/>
              <a:ext cx="86065" cy="86066"/>
            </a:xfrm>
            <a:prstGeom prst="rect">
              <a:avLst/>
            </a:prstGeom>
          </p:spPr>
        </p:pic>
        <p:pic>
          <p:nvPicPr>
            <p:cNvPr id="434" name="object 434"/>
            <p:cNvPicPr/>
            <p:nvPr/>
          </p:nvPicPr>
          <p:blipFill>
            <a:blip r:embed="rId22" cstate="print"/>
            <a:stretch>
              <a:fillRect/>
            </a:stretch>
          </p:blipFill>
          <p:spPr>
            <a:xfrm>
              <a:off x="7351776" y="1681011"/>
              <a:ext cx="226272" cy="86066"/>
            </a:xfrm>
            <a:prstGeom prst="rect">
              <a:avLst/>
            </a:prstGeom>
          </p:spPr>
        </p:pic>
        <p:pic>
          <p:nvPicPr>
            <p:cNvPr id="435" name="object 435"/>
            <p:cNvPicPr/>
            <p:nvPr/>
          </p:nvPicPr>
          <p:blipFill>
            <a:blip r:embed="rId3" cstate="print"/>
            <a:stretch>
              <a:fillRect/>
            </a:stretch>
          </p:blipFill>
          <p:spPr>
            <a:xfrm>
              <a:off x="7828788" y="1681011"/>
              <a:ext cx="86065" cy="86066"/>
            </a:xfrm>
            <a:prstGeom prst="rect">
              <a:avLst/>
            </a:prstGeom>
          </p:spPr>
        </p:pic>
        <p:pic>
          <p:nvPicPr>
            <p:cNvPr id="436" name="object 436"/>
            <p:cNvPicPr/>
            <p:nvPr/>
          </p:nvPicPr>
          <p:blipFill>
            <a:blip r:embed="rId5" cstate="print"/>
            <a:stretch>
              <a:fillRect/>
            </a:stretch>
          </p:blipFill>
          <p:spPr>
            <a:xfrm>
              <a:off x="8081772" y="1653580"/>
              <a:ext cx="169885" cy="86065"/>
            </a:xfrm>
            <a:prstGeom prst="rect">
              <a:avLst/>
            </a:prstGeom>
          </p:spPr>
        </p:pic>
        <p:pic>
          <p:nvPicPr>
            <p:cNvPr id="437" name="object 437"/>
            <p:cNvPicPr/>
            <p:nvPr/>
          </p:nvPicPr>
          <p:blipFill>
            <a:blip r:embed="rId5" cstate="print"/>
            <a:stretch>
              <a:fillRect/>
            </a:stretch>
          </p:blipFill>
          <p:spPr>
            <a:xfrm>
              <a:off x="7604760" y="1653580"/>
              <a:ext cx="169885" cy="86065"/>
            </a:xfrm>
            <a:prstGeom prst="rect">
              <a:avLst/>
            </a:prstGeom>
          </p:spPr>
        </p:pic>
        <p:pic>
          <p:nvPicPr>
            <p:cNvPr id="438" name="object 438"/>
            <p:cNvPicPr/>
            <p:nvPr/>
          </p:nvPicPr>
          <p:blipFill>
            <a:blip r:embed="rId5" cstate="print"/>
            <a:stretch>
              <a:fillRect/>
            </a:stretch>
          </p:blipFill>
          <p:spPr>
            <a:xfrm>
              <a:off x="7351776" y="1653580"/>
              <a:ext cx="169884" cy="86065"/>
            </a:xfrm>
            <a:prstGeom prst="rect">
              <a:avLst/>
            </a:prstGeom>
          </p:spPr>
        </p:pic>
        <p:pic>
          <p:nvPicPr>
            <p:cNvPr id="439" name="object 439"/>
            <p:cNvPicPr/>
            <p:nvPr/>
          </p:nvPicPr>
          <p:blipFill>
            <a:blip r:embed="rId3" cstate="print"/>
            <a:stretch>
              <a:fillRect/>
            </a:stretch>
          </p:blipFill>
          <p:spPr>
            <a:xfrm>
              <a:off x="7351776" y="1653580"/>
              <a:ext cx="86065" cy="86065"/>
            </a:xfrm>
            <a:prstGeom prst="rect">
              <a:avLst/>
            </a:prstGeom>
          </p:spPr>
        </p:pic>
        <p:pic>
          <p:nvPicPr>
            <p:cNvPr id="440" name="object 440"/>
            <p:cNvPicPr/>
            <p:nvPr/>
          </p:nvPicPr>
          <p:blipFill>
            <a:blip r:embed="rId9" cstate="print"/>
            <a:stretch>
              <a:fillRect/>
            </a:stretch>
          </p:blipFill>
          <p:spPr>
            <a:xfrm>
              <a:off x="7632192" y="1653580"/>
              <a:ext cx="142453" cy="86065"/>
            </a:xfrm>
            <a:prstGeom prst="rect">
              <a:avLst/>
            </a:prstGeom>
          </p:spPr>
        </p:pic>
        <p:pic>
          <p:nvPicPr>
            <p:cNvPr id="441" name="object 441"/>
            <p:cNvPicPr/>
            <p:nvPr/>
          </p:nvPicPr>
          <p:blipFill>
            <a:blip r:embed="rId3" cstate="print"/>
            <a:stretch>
              <a:fillRect/>
            </a:stretch>
          </p:blipFill>
          <p:spPr>
            <a:xfrm>
              <a:off x="7379208" y="1653580"/>
              <a:ext cx="86064" cy="86065"/>
            </a:xfrm>
            <a:prstGeom prst="rect">
              <a:avLst/>
            </a:prstGeom>
          </p:spPr>
        </p:pic>
        <p:pic>
          <p:nvPicPr>
            <p:cNvPr id="442" name="object 442"/>
            <p:cNvPicPr/>
            <p:nvPr/>
          </p:nvPicPr>
          <p:blipFill>
            <a:blip r:embed="rId3" cstate="print"/>
            <a:stretch>
              <a:fillRect/>
            </a:stretch>
          </p:blipFill>
          <p:spPr>
            <a:xfrm>
              <a:off x="7997952" y="1653580"/>
              <a:ext cx="86065" cy="86065"/>
            </a:xfrm>
            <a:prstGeom prst="rect">
              <a:avLst/>
            </a:prstGeom>
          </p:spPr>
        </p:pic>
        <p:pic>
          <p:nvPicPr>
            <p:cNvPr id="443" name="object 443"/>
            <p:cNvPicPr/>
            <p:nvPr/>
          </p:nvPicPr>
          <p:blipFill>
            <a:blip r:embed="rId5" cstate="print"/>
            <a:stretch>
              <a:fillRect/>
            </a:stretch>
          </p:blipFill>
          <p:spPr>
            <a:xfrm>
              <a:off x="7801356" y="1653580"/>
              <a:ext cx="169885" cy="86065"/>
            </a:xfrm>
            <a:prstGeom prst="rect">
              <a:avLst/>
            </a:prstGeom>
          </p:spPr>
        </p:pic>
        <p:pic>
          <p:nvPicPr>
            <p:cNvPr id="444" name="object 444"/>
            <p:cNvPicPr/>
            <p:nvPr/>
          </p:nvPicPr>
          <p:blipFill>
            <a:blip r:embed="rId3" cstate="print"/>
            <a:stretch>
              <a:fillRect/>
            </a:stretch>
          </p:blipFill>
          <p:spPr>
            <a:xfrm>
              <a:off x="7632192" y="1653580"/>
              <a:ext cx="86065" cy="86065"/>
            </a:xfrm>
            <a:prstGeom prst="rect">
              <a:avLst/>
            </a:prstGeom>
          </p:spPr>
        </p:pic>
        <p:pic>
          <p:nvPicPr>
            <p:cNvPr id="445" name="object 445"/>
            <p:cNvPicPr/>
            <p:nvPr/>
          </p:nvPicPr>
          <p:blipFill>
            <a:blip r:embed="rId3" cstate="print"/>
            <a:stretch>
              <a:fillRect/>
            </a:stretch>
          </p:blipFill>
          <p:spPr>
            <a:xfrm>
              <a:off x="7351776" y="1653580"/>
              <a:ext cx="86065" cy="86065"/>
            </a:xfrm>
            <a:prstGeom prst="rect">
              <a:avLst/>
            </a:prstGeom>
          </p:spPr>
        </p:pic>
        <p:pic>
          <p:nvPicPr>
            <p:cNvPr id="446" name="object 446"/>
            <p:cNvPicPr/>
            <p:nvPr/>
          </p:nvPicPr>
          <p:blipFill>
            <a:blip r:embed="rId22" cstate="print"/>
            <a:stretch>
              <a:fillRect/>
            </a:stretch>
          </p:blipFill>
          <p:spPr>
            <a:xfrm>
              <a:off x="7408164" y="1653580"/>
              <a:ext cx="226272" cy="86065"/>
            </a:xfrm>
            <a:prstGeom prst="rect">
              <a:avLst/>
            </a:prstGeom>
          </p:spPr>
        </p:pic>
        <p:pic>
          <p:nvPicPr>
            <p:cNvPr id="447" name="object 447"/>
            <p:cNvPicPr/>
            <p:nvPr/>
          </p:nvPicPr>
          <p:blipFill>
            <a:blip r:embed="rId3" cstate="print"/>
            <a:stretch>
              <a:fillRect/>
            </a:stretch>
          </p:blipFill>
          <p:spPr>
            <a:xfrm>
              <a:off x="7379208" y="1653580"/>
              <a:ext cx="86064" cy="86065"/>
            </a:xfrm>
            <a:prstGeom prst="rect">
              <a:avLst/>
            </a:prstGeom>
          </p:spPr>
        </p:pic>
        <p:pic>
          <p:nvPicPr>
            <p:cNvPr id="448" name="object 448"/>
            <p:cNvPicPr/>
            <p:nvPr/>
          </p:nvPicPr>
          <p:blipFill>
            <a:blip r:embed="rId3" cstate="print"/>
            <a:stretch>
              <a:fillRect/>
            </a:stretch>
          </p:blipFill>
          <p:spPr>
            <a:xfrm>
              <a:off x="8054340" y="1626147"/>
              <a:ext cx="86065" cy="86066"/>
            </a:xfrm>
            <a:prstGeom prst="rect">
              <a:avLst/>
            </a:prstGeom>
          </p:spPr>
        </p:pic>
        <p:pic>
          <p:nvPicPr>
            <p:cNvPr id="449" name="object 449"/>
            <p:cNvPicPr/>
            <p:nvPr/>
          </p:nvPicPr>
          <p:blipFill>
            <a:blip r:embed="rId3" cstate="print"/>
            <a:stretch>
              <a:fillRect/>
            </a:stretch>
          </p:blipFill>
          <p:spPr>
            <a:xfrm>
              <a:off x="7379208" y="1626147"/>
              <a:ext cx="86064" cy="86066"/>
            </a:xfrm>
            <a:prstGeom prst="rect">
              <a:avLst/>
            </a:prstGeom>
          </p:spPr>
        </p:pic>
        <p:pic>
          <p:nvPicPr>
            <p:cNvPr id="450" name="object 450"/>
            <p:cNvPicPr/>
            <p:nvPr/>
          </p:nvPicPr>
          <p:blipFill>
            <a:blip r:embed="rId5" cstate="print"/>
            <a:stretch>
              <a:fillRect/>
            </a:stretch>
          </p:blipFill>
          <p:spPr>
            <a:xfrm>
              <a:off x="7604760" y="1626147"/>
              <a:ext cx="169885" cy="86066"/>
            </a:xfrm>
            <a:prstGeom prst="rect">
              <a:avLst/>
            </a:prstGeom>
          </p:spPr>
        </p:pic>
        <p:pic>
          <p:nvPicPr>
            <p:cNvPr id="451" name="object 451"/>
            <p:cNvPicPr/>
            <p:nvPr/>
          </p:nvPicPr>
          <p:blipFill>
            <a:blip r:embed="rId10" cstate="print"/>
            <a:stretch>
              <a:fillRect/>
            </a:stretch>
          </p:blipFill>
          <p:spPr>
            <a:xfrm>
              <a:off x="7351776" y="1626147"/>
              <a:ext cx="169884" cy="86066"/>
            </a:xfrm>
            <a:prstGeom prst="rect">
              <a:avLst/>
            </a:prstGeom>
          </p:spPr>
        </p:pic>
        <p:pic>
          <p:nvPicPr>
            <p:cNvPr id="452" name="object 452"/>
            <p:cNvPicPr/>
            <p:nvPr/>
          </p:nvPicPr>
          <p:blipFill>
            <a:blip r:embed="rId5" cstate="print"/>
            <a:stretch>
              <a:fillRect/>
            </a:stretch>
          </p:blipFill>
          <p:spPr>
            <a:xfrm>
              <a:off x="7716012" y="1626147"/>
              <a:ext cx="171408" cy="86066"/>
            </a:xfrm>
            <a:prstGeom prst="rect">
              <a:avLst/>
            </a:prstGeom>
          </p:spPr>
        </p:pic>
        <p:pic>
          <p:nvPicPr>
            <p:cNvPr id="453" name="object 453"/>
            <p:cNvPicPr/>
            <p:nvPr/>
          </p:nvPicPr>
          <p:blipFill>
            <a:blip r:embed="rId9" cstate="print"/>
            <a:stretch>
              <a:fillRect/>
            </a:stretch>
          </p:blipFill>
          <p:spPr>
            <a:xfrm>
              <a:off x="7604760" y="1598716"/>
              <a:ext cx="142453" cy="86065"/>
            </a:xfrm>
            <a:prstGeom prst="rect">
              <a:avLst/>
            </a:prstGeom>
          </p:spPr>
        </p:pic>
        <p:pic>
          <p:nvPicPr>
            <p:cNvPr id="454" name="object 454"/>
            <p:cNvPicPr/>
            <p:nvPr/>
          </p:nvPicPr>
          <p:blipFill>
            <a:blip r:embed="rId3" cstate="print"/>
            <a:stretch>
              <a:fillRect/>
            </a:stretch>
          </p:blipFill>
          <p:spPr>
            <a:xfrm>
              <a:off x="7661148" y="1598716"/>
              <a:ext cx="86065" cy="86065"/>
            </a:xfrm>
            <a:prstGeom prst="rect">
              <a:avLst/>
            </a:prstGeom>
          </p:spPr>
        </p:pic>
        <p:pic>
          <p:nvPicPr>
            <p:cNvPr id="455" name="object 455"/>
            <p:cNvPicPr/>
            <p:nvPr/>
          </p:nvPicPr>
          <p:blipFill>
            <a:blip r:embed="rId3" cstate="print"/>
            <a:stretch>
              <a:fillRect/>
            </a:stretch>
          </p:blipFill>
          <p:spPr>
            <a:xfrm>
              <a:off x="7408164" y="1598716"/>
              <a:ext cx="86065" cy="86065"/>
            </a:xfrm>
            <a:prstGeom prst="rect">
              <a:avLst/>
            </a:prstGeom>
          </p:spPr>
        </p:pic>
        <p:pic>
          <p:nvPicPr>
            <p:cNvPr id="456" name="object 456"/>
            <p:cNvPicPr/>
            <p:nvPr/>
          </p:nvPicPr>
          <p:blipFill>
            <a:blip r:embed="rId3" cstate="print"/>
            <a:stretch>
              <a:fillRect/>
            </a:stretch>
          </p:blipFill>
          <p:spPr>
            <a:xfrm>
              <a:off x="8138160" y="1598716"/>
              <a:ext cx="86065" cy="86065"/>
            </a:xfrm>
            <a:prstGeom prst="rect">
              <a:avLst/>
            </a:prstGeom>
          </p:spPr>
        </p:pic>
        <p:pic>
          <p:nvPicPr>
            <p:cNvPr id="457" name="object 457"/>
            <p:cNvPicPr/>
            <p:nvPr/>
          </p:nvPicPr>
          <p:blipFill>
            <a:blip r:embed="rId7" cstate="print"/>
            <a:stretch>
              <a:fillRect/>
            </a:stretch>
          </p:blipFill>
          <p:spPr>
            <a:xfrm>
              <a:off x="7857744" y="1598716"/>
              <a:ext cx="142452" cy="86065"/>
            </a:xfrm>
            <a:prstGeom prst="rect">
              <a:avLst/>
            </a:prstGeom>
          </p:spPr>
        </p:pic>
        <p:pic>
          <p:nvPicPr>
            <p:cNvPr id="458" name="object 458"/>
            <p:cNvPicPr/>
            <p:nvPr/>
          </p:nvPicPr>
          <p:blipFill>
            <a:blip r:embed="rId3" cstate="print"/>
            <a:stretch>
              <a:fillRect/>
            </a:stretch>
          </p:blipFill>
          <p:spPr>
            <a:xfrm>
              <a:off x="7632192" y="1598716"/>
              <a:ext cx="86065" cy="86065"/>
            </a:xfrm>
            <a:prstGeom prst="rect">
              <a:avLst/>
            </a:prstGeom>
          </p:spPr>
        </p:pic>
        <p:pic>
          <p:nvPicPr>
            <p:cNvPr id="459" name="object 459"/>
            <p:cNvPicPr/>
            <p:nvPr/>
          </p:nvPicPr>
          <p:blipFill>
            <a:blip r:embed="rId3" cstate="print"/>
            <a:stretch>
              <a:fillRect/>
            </a:stretch>
          </p:blipFill>
          <p:spPr>
            <a:xfrm>
              <a:off x="7519416" y="1598716"/>
              <a:ext cx="86065" cy="86065"/>
            </a:xfrm>
            <a:prstGeom prst="rect">
              <a:avLst/>
            </a:prstGeom>
          </p:spPr>
        </p:pic>
        <p:pic>
          <p:nvPicPr>
            <p:cNvPr id="460" name="object 460"/>
            <p:cNvPicPr/>
            <p:nvPr/>
          </p:nvPicPr>
          <p:blipFill>
            <a:blip r:embed="rId3" cstate="print"/>
            <a:stretch>
              <a:fillRect/>
            </a:stretch>
          </p:blipFill>
          <p:spPr>
            <a:xfrm>
              <a:off x="7548372" y="1598716"/>
              <a:ext cx="86064" cy="86065"/>
            </a:xfrm>
            <a:prstGeom prst="rect">
              <a:avLst/>
            </a:prstGeom>
          </p:spPr>
        </p:pic>
        <p:pic>
          <p:nvPicPr>
            <p:cNvPr id="461" name="object 461"/>
            <p:cNvPicPr/>
            <p:nvPr/>
          </p:nvPicPr>
          <p:blipFill>
            <a:blip r:embed="rId3" cstate="print"/>
            <a:stretch>
              <a:fillRect/>
            </a:stretch>
          </p:blipFill>
          <p:spPr>
            <a:xfrm>
              <a:off x="8110728" y="1598716"/>
              <a:ext cx="86065" cy="86065"/>
            </a:xfrm>
            <a:prstGeom prst="rect">
              <a:avLst/>
            </a:prstGeom>
          </p:spPr>
        </p:pic>
        <p:pic>
          <p:nvPicPr>
            <p:cNvPr id="462" name="object 462"/>
            <p:cNvPicPr/>
            <p:nvPr/>
          </p:nvPicPr>
          <p:blipFill>
            <a:blip r:embed="rId3" cstate="print"/>
            <a:stretch>
              <a:fillRect/>
            </a:stretch>
          </p:blipFill>
          <p:spPr>
            <a:xfrm>
              <a:off x="8138160" y="1571284"/>
              <a:ext cx="86065" cy="86065"/>
            </a:xfrm>
            <a:prstGeom prst="rect">
              <a:avLst/>
            </a:prstGeom>
          </p:spPr>
        </p:pic>
        <p:pic>
          <p:nvPicPr>
            <p:cNvPr id="463" name="object 463"/>
            <p:cNvPicPr/>
            <p:nvPr/>
          </p:nvPicPr>
          <p:blipFill>
            <a:blip r:embed="rId7" cstate="print"/>
            <a:stretch>
              <a:fillRect/>
            </a:stretch>
          </p:blipFill>
          <p:spPr>
            <a:xfrm>
              <a:off x="7548372" y="1571284"/>
              <a:ext cx="142453" cy="86065"/>
            </a:xfrm>
            <a:prstGeom prst="rect">
              <a:avLst/>
            </a:prstGeom>
          </p:spPr>
        </p:pic>
        <p:pic>
          <p:nvPicPr>
            <p:cNvPr id="464" name="object 464"/>
            <p:cNvPicPr/>
            <p:nvPr/>
          </p:nvPicPr>
          <p:blipFill>
            <a:blip r:embed="rId5" cstate="print"/>
            <a:stretch>
              <a:fillRect/>
            </a:stretch>
          </p:blipFill>
          <p:spPr>
            <a:xfrm>
              <a:off x="7491984" y="1571284"/>
              <a:ext cx="169885" cy="86065"/>
            </a:xfrm>
            <a:prstGeom prst="rect">
              <a:avLst/>
            </a:prstGeom>
          </p:spPr>
        </p:pic>
        <p:pic>
          <p:nvPicPr>
            <p:cNvPr id="465" name="object 465"/>
            <p:cNvPicPr/>
            <p:nvPr/>
          </p:nvPicPr>
          <p:blipFill>
            <a:blip r:embed="rId3" cstate="print"/>
            <a:stretch>
              <a:fillRect/>
            </a:stretch>
          </p:blipFill>
          <p:spPr>
            <a:xfrm>
              <a:off x="7351776" y="1571284"/>
              <a:ext cx="86065" cy="86065"/>
            </a:xfrm>
            <a:prstGeom prst="rect">
              <a:avLst/>
            </a:prstGeom>
          </p:spPr>
        </p:pic>
        <p:pic>
          <p:nvPicPr>
            <p:cNvPr id="466" name="object 466"/>
            <p:cNvPicPr/>
            <p:nvPr/>
          </p:nvPicPr>
          <p:blipFill>
            <a:blip r:embed="rId23" cstate="print"/>
            <a:stretch>
              <a:fillRect/>
            </a:stretch>
          </p:blipFill>
          <p:spPr>
            <a:xfrm>
              <a:off x="7885176" y="1571284"/>
              <a:ext cx="198841" cy="86065"/>
            </a:xfrm>
            <a:prstGeom prst="rect">
              <a:avLst/>
            </a:prstGeom>
          </p:spPr>
        </p:pic>
        <p:pic>
          <p:nvPicPr>
            <p:cNvPr id="467" name="object 467"/>
            <p:cNvPicPr/>
            <p:nvPr/>
          </p:nvPicPr>
          <p:blipFill>
            <a:blip r:embed="rId10" cstate="print"/>
            <a:stretch>
              <a:fillRect/>
            </a:stretch>
          </p:blipFill>
          <p:spPr>
            <a:xfrm>
              <a:off x="7379208" y="1571284"/>
              <a:ext cx="171409" cy="86065"/>
            </a:xfrm>
            <a:prstGeom prst="rect">
              <a:avLst/>
            </a:prstGeom>
          </p:spPr>
        </p:pic>
        <p:pic>
          <p:nvPicPr>
            <p:cNvPr id="468" name="object 468"/>
            <p:cNvPicPr/>
            <p:nvPr/>
          </p:nvPicPr>
          <p:blipFill>
            <a:blip r:embed="rId3" cstate="print"/>
            <a:stretch>
              <a:fillRect/>
            </a:stretch>
          </p:blipFill>
          <p:spPr>
            <a:xfrm>
              <a:off x="7351776" y="1571284"/>
              <a:ext cx="86065" cy="86065"/>
            </a:xfrm>
            <a:prstGeom prst="rect">
              <a:avLst/>
            </a:prstGeom>
          </p:spPr>
        </p:pic>
        <p:pic>
          <p:nvPicPr>
            <p:cNvPr id="469" name="object 469"/>
            <p:cNvPicPr/>
            <p:nvPr/>
          </p:nvPicPr>
          <p:blipFill>
            <a:blip r:embed="rId3" cstate="print"/>
            <a:stretch>
              <a:fillRect/>
            </a:stretch>
          </p:blipFill>
          <p:spPr>
            <a:xfrm>
              <a:off x="7379208" y="1571284"/>
              <a:ext cx="86064" cy="86065"/>
            </a:xfrm>
            <a:prstGeom prst="rect">
              <a:avLst/>
            </a:prstGeom>
          </p:spPr>
        </p:pic>
        <p:pic>
          <p:nvPicPr>
            <p:cNvPr id="470" name="object 470"/>
            <p:cNvPicPr/>
            <p:nvPr/>
          </p:nvPicPr>
          <p:blipFill>
            <a:blip r:embed="rId3" cstate="print"/>
            <a:stretch>
              <a:fillRect/>
            </a:stretch>
          </p:blipFill>
          <p:spPr>
            <a:xfrm>
              <a:off x="7661148" y="1543852"/>
              <a:ext cx="86065" cy="86065"/>
            </a:xfrm>
            <a:prstGeom prst="rect">
              <a:avLst/>
            </a:prstGeom>
          </p:spPr>
        </p:pic>
        <p:pic>
          <p:nvPicPr>
            <p:cNvPr id="471" name="object 471"/>
            <p:cNvPicPr/>
            <p:nvPr/>
          </p:nvPicPr>
          <p:blipFill>
            <a:blip r:embed="rId3" cstate="print"/>
            <a:stretch>
              <a:fillRect/>
            </a:stretch>
          </p:blipFill>
          <p:spPr>
            <a:xfrm>
              <a:off x="7885176" y="1543852"/>
              <a:ext cx="86065" cy="86065"/>
            </a:xfrm>
            <a:prstGeom prst="rect">
              <a:avLst/>
            </a:prstGeom>
          </p:spPr>
        </p:pic>
        <p:pic>
          <p:nvPicPr>
            <p:cNvPr id="472" name="object 472"/>
            <p:cNvPicPr/>
            <p:nvPr/>
          </p:nvPicPr>
          <p:blipFill>
            <a:blip r:embed="rId5" cstate="print"/>
            <a:stretch>
              <a:fillRect/>
            </a:stretch>
          </p:blipFill>
          <p:spPr>
            <a:xfrm>
              <a:off x="7435596" y="1543852"/>
              <a:ext cx="169885" cy="86065"/>
            </a:xfrm>
            <a:prstGeom prst="rect">
              <a:avLst/>
            </a:prstGeom>
          </p:spPr>
        </p:pic>
        <p:pic>
          <p:nvPicPr>
            <p:cNvPr id="473" name="object 473"/>
            <p:cNvPicPr/>
            <p:nvPr/>
          </p:nvPicPr>
          <p:blipFill>
            <a:blip r:embed="rId3" cstate="print"/>
            <a:stretch>
              <a:fillRect/>
            </a:stretch>
          </p:blipFill>
          <p:spPr>
            <a:xfrm>
              <a:off x="7914132" y="1543852"/>
              <a:ext cx="86064" cy="86065"/>
            </a:xfrm>
            <a:prstGeom prst="rect">
              <a:avLst/>
            </a:prstGeom>
          </p:spPr>
        </p:pic>
        <p:pic>
          <p:nvPicPr>
            <p:cNvPr id="474" name="object 474"/>
            <p:cNvPicPr/>
            <p:nvPr/>
          </p:nvPicPr>
          <p:blipFill>
            <a:blip r:embed="rId3" cstate="print"/>
            <a:stretch>
              <a:fillRect/>
            </a:stretch>
          </p:blipFill>
          <p:spPr>
            <a:xfrm>
              <a:off x="7801356" y="1543852"/>
              <a:ext cx="86064" cy="86065"/>
            </a:xfrm>
            <a:prstGeom prst="rect">
              <a:avLst/>
            </a:prstGeom>
          </p:spPr>
        </p:pic>
        <p:pic>
          <p:nvPicPr>
            <p:cNvPr id="475" name="object 475"/>
            <p:cNvPicPr/>
            <p:nvPr/>
          </p:nvPicPr>
          <p:blipFill>
            <a:blip r:embed="rId3" cstate="print"/>
            <a:stretch>
              <a:fillRect/>
            </a:stretch>
          </p:blipFill>
          <p:spPr>
            <a:xfrm>
              <a:off x="7604760" y="1543852"/>
              <a:ext cx="86065" cy="86065"/>
            </a:xfrm>
            <a:prstGeom prst="rect">
              <a:avLst/>
            </a:prstGeom>
          </p:spPr>
        </p:pic>
        <p:pic>
          <p:nvPicPr>
            <p:cNvPr id="476" name="object 476"/>
            <p:cNvPicPr/>
            <p:nvPr/>
          </p:nvPicPr>
          <p:blipFill>
            <a:blip r:embed="rId5" cstate="print"/>
            <a:stretch>
              <a:fillRect/>
            </a:stretch>
          </p:blipFill>
          <p:spPr>
            <a:xfrm>
              <a:off x="7351776" y="1543852"/>
              <a:ext cx="169884" cy="86065"/>
            </a:xfrm>
            <a:prstGeom prst="rect">
              <a:avLst/>
            </a:prstGeom>
          </p:spPr>
        </p:pic>
        <p:pic>
          <p:nvPicPr>
            <p:cNvPr id="477" name="object 477"/>
            <p:cNvPicPr/>
            <p:nvPr/>
          </p:nvPicPr>
          <p:blipFill>
            <a:blip r:embed="rId22" cstate="print"/>
            <a:stretch>
              <a:fillRect/>
            </a:stretch>
          </p:blipFill>
          <p:spPr>
            <a:xfrm>
              <a:off x="7464552" y="1514896"/>
              <a:ext cx="226273" cy="86065"/>
            </a:xfrm>
            <a:prstGeom prst="rect">
              <a:avLst/>
            </a:prstGeom>
          </p:spPr>
        </p:pic>
        <p:pic>
          <p:nvPicPr>
            <p:cNvPr id="478" name="object 478"/>
            <p:cNvPicPr/>
            <p:nvPr/>
          </p:nvPicPr>
          <p:blipFill>
            <a:blip r:embed="rId3" cstate="print"/>
            <a:stretch>
              <a:fillRect/>
            </a:stretch>
          </p:blipFill>
          <p:spPr>
            <a:xfrm>
              <a:off x="7968996" y="1514896"/>
              <a:ext cx="86064" cy="86065"/>
            </a:xfrm>
            <a:prstGeom prst="rect">
              <a:avLst/>
            </a:prstGeom>
          </p:spPr>
        </p:pic>
        <p:pic>
          <p:nvPicPr>
            <p:cNvPr id="479" name="object 479"/>
            <p:cNvPicPr/>
            <p:nvPr/>
          </p:nvPicPr>
          <p:blipFill>
            <a:blip r:embed="rId3" cstate="print"/>
            <a:stretch>
              <a:fillRect/>
            </a:stretch>
          </p:blipFill>
          <p:spPr>
            <a:xfrm>
              <a:off x="7688580" y="1514896"/>
              <a:ext cx="86065" cy="86065"/>
            </a:xfrm>
            <a:prstGeom prst="rect">
              <a:avLst/>
            </a:prstGeom>
          </p:spPr>
        </p:pic>
        <p:pic>
          <p:nvPicPr>
            <p:cNvPr id="480" name="object 480"/>
            <p:cNvPicPr/>
            <p:nvPr/>
          </p:nvPicPr>
          <p:blipFill>
            <a:blip r:embed="rId3" cstate="print"/>
            <a:stretch>
              <a:fillRect/>
            </a:stretch>
          </p:blipFill>
          <p:spPr>
            <a:xfrm>
              <a:off x="7408164" y="1514896"/>
              <a:ext cx="86065" cy="86065"/>
            </a:xfrm>
            <a:prstGeom prst="rect">
              <a:avLst/>
            </a:prstGeom>
          </p:spPr>
        </p:pic>
        <p:pic>
          <p:nvPicPr>
            <p:cNvPr id="481" name="object 481"/>
            <p:cNvPicPr/>
            <p:nvPr/>
          </p:nvPicPr>
          <p:blipFill>
            <a:blip r:embed="rId7" cstate="print"/>
            <a:stretch>
              <a:fillRect/>
            </a:stretch>
          </p:blipFill>
          <p:spPr>
            <a:xfrm>
              <a:off x="7801356" y="1514896"/>
              <a:ext cx="142452" cy="86065"/>
            </a:xfrm>
            <a:prstGeom prst="rect">
              <a:avLst/>
            </a:prstGeom>
          </p:spPr>
        </p:pic>
        <p:pic>
          <p:nvPicPr>
            <p:cNvPr id="482" name="object 482"/>
            <p:cNvPicPr/>
            <p:nvPr/>
          </p:nvPicPr>
          <p:blipFill>
            <a:blip r:embed="rId10" cstate="print"/>
            <a:stretch>
              <a:fillRect/>
            </a:stretch>
          </p:blipFill>
          <p:spPr>
            <a:xfrm>
              <a:off x="7435596" y="1514896"/>
              <a:ext cx="169885" cy="86065"/>
            </a:xfrm>
            <a:prstGeom prst="rect">
              <a:avLst/>
            </a:prstGeom>
          </p:spPr>
        </p:pic>
        <p:pic>
          <p:nvPicPr>
            <p:cNvPr id="483" name="object 483"/>
            <p:cNvPicPr/>
            <p:nvPr/>
          </p:nvPicPr>
          <p:blipFill>
            <a:blip r:embed="rId3" cstate="print"/>
            <a:stretch>
              <a:fillRect/>
            </a:stretch>
          </p:blipFill>
          <p:spPr>
            <a:xfrm>
              <a:off x="7716012" y="1514896"/>
              <a:ext cx="86065" cy="86065"/>
            </a:xfrm>
            <a:prstGeom prst="rect">
              <a:avLst/>
            </a:prstGeom>
          </p:spPr>
        </p:pic>
        <p:pic>
          <p:nvPicPr>
            <p:cNvPr id="484" name="object 484"/>
            <p:cNvPicPr/>
            <p:nvPr/>
          </p:nvPicPr>
          <p:blipFill>
            <a:blip r:embed="rId7" cstate="print"/>
            <a:stretch>
              <a:fillRect/>
            </a:stretch>
          </p:blipFill>
          <p:spPr>
            <a:xfrm>
              <a:off x="7997952" y="1514896"/>
              <a:ext cx="142453" cy="86065"/>
            </a:xfrm>
            <a:prstGeom prst="rect">
              <a:avLst/>
            </a:prstGeom>
          </p:spPr>
        </p:pic>
        <p:pic>
          <p:nvPicPr>
            <p:cNvPr id="485" name="object 485"/>
            <p:cNvPicPr/>
            <p:nvPr/>
          </p:nvPicPr>
          <p:blipFill>
            <a:blip r:embed="rId3" cstate="print"/>
            <a:stretch>
              <a:fillRect/>
            </a:stretch>
          </p:blipFill>
          <p:spPr>
            <a:xfrm>
              <a:off x="7548372" y="1514896"/>
              <a:ext cx="86064" cy="86065"/>
            </a:xfrm>
            <a:prstGeom prst="rect">
              <a:avLst/>
            </a:prstGeom>
          </p:spPr>
        </p:pic>
        <p:pic>
          <p:nvPicPr>
            <p:cNvPr id="486" name="object 486"/>
            <p:cNvPicPr/>
            <p:nvPr/>
          </p:nvPicPr>
          <p:blipFill>
            <a:blip r:embed="rId3" cstate="print"/>
            <a:stretch>
              <a:fillRect/>
            </a:stretch>
          </p:blipFill>
          <p:spPr>
            <a:xfrm>
              <a:off x="7435596" y="1514896"/>
              <a:ext cx="86064" cy="86065"/>
            </a:xfrm>
            <a:prstGeom prst="rect">
              <a:avLst/>
            </a:prstGeom>
          </p:spPr>
        </p:pic>
        <p:pic>
          <p:nvPicPr>
            <p:cNvPr id="487" name="object 487"/>
            <p:cNvPicPr/>
            <p:nvPr/>
          </p:nvPicPr>
          <p:blipFill>
            <a:blip r:embed="rId3" cstate="print"/>
            <a:stretch>
              <a:fillRect/>
            </a:stretch>
          </p:blipFill>
          <p:spPr>
            <a:xfrm>
              <a:off x="7744968" y="1514896"/>
              <a:ext cx="86065" cy="86065"/>
            </a:xfrm>
            <a:prstGeom prst="rect">
              <a:avLst/>
            </a:prstGeom>
          </p:spPr>
        </p:pic>
        <p:pic>
          <p:nvPicPr>
            <p:cNvPr id="488" name="object 488"/>
            <p:cNvPicPr/>
            <p:nvPr/>
          </p:nvPicPr>
          <p:blipFill>
            <a:blip r:embed="rId3" cstate="print"/>
            <a:stretch>
              <a:fillRect/>
            </a:stretch>
          </p:blipFill>
          <p:spPr>
            <a:xfrm>
              <a:off x="7575804" y="1514896"/>
              <a:ext cx="86065" cy="86065"/>
            </a:xfrm>
            <a:prstGeom prst="rect">
              <a:avLst/>
            </a:prstGeom>
          </p:spPr>
        </p:pic>
        <p:pic>
          <p:nvPicPr>
            <p:cNvPr id="489" name="object 489"/>
            <p:cNvPicPr/>
            <p:nvPr/>
          </p:nvPicPr>
          <p:blipFill>
            <a:blip r:embed="rId3" cstate="print"/>
            <a:stretch>
              <a:fillRect/>
            </a:stretch>
          </p:blipFill>
          <p:spPr>
            <a:xfrm>
              <a:off x="7408164" y="1487464"/>
              <a:ext cx="86065" cy="86065"/>
            </a:xfrm>
            <a:prstGeom prst="rect">
              <a:avLst/>
            </a:prstGeom>
          </p:spPr>
        </p:pic>
        <p:pic>
          <p:nvPicPr>
            <p:cNvPr id="490" name="object 490"/>
            <p:cNvPicPr/>
            <p:nvPr/>
          </p:nvPicPr>
          <p:blipFill>
            <a:blip r:embed="rId3" cstate="print"/>
            <a:stretch>
              <a:fillRect/>
            </a:stretch>
          </p:blipFill>
          <p:spPr>
            <a:xfrm>
              <a:off x="7828788" y="1487464"/>
              <a:ext cx="86065" cy="86065"/>
            </a:xfrm>
            <a:prstGeom prst="rect">
              <a:avLst/>
            </a:prstGeom>
          </p:spPr>
        </p:pic>
        <p:pic>
          <p:nvPicPr>
            <p:cNvPr id="491" name="object 491"/>
            <p:cNvPicPr/>
            <p:nvPr/>
          </p:nvPicPr>
          <p:blipFill>
            <a:blip r:embed="rId9" cstate="print"/>
            <a:stretch>
              <a:fillRect/>
            </a:stretch>
          </p:blipFill>
          <p:spPr>
            <a:xfrm>
              <a:off x="7491984" y="1487464"/>
              <a:ext cx="142452" cy="86065"/>
            </a:xfrm>
            <a:prstGeom prst="rect">
              <a:avLst/>
            </a:prstGeom>
          </p:spPr>
        </p:pic>
        <p:pic>
          <p:nvPicPr>
            <p:cNvPr id="492" name="object 492"/>
            <p:cNvPicPr/>
            <p:nvPr/>
          </p:nvPicPr>
          <p:blipFill>
            <a:blip r:embed="rId3" cstate="print"/>
            <a:stretch>
              <a:fillRect/>
            </a:stretch>
          </p:blipFill>
          <p:spPr>
            <a:xfrm>
              <a:off x="7379208" y="1487464"/>
              <a:ext cx="86064" cy="86065"/>
            </a:xfrm>
            <a:prstGeom prst="rect">
              <a:avLst/>
            </a:prstGeom>
          </p:spPr>
        </p:pic>
        <p:pic>
          <p:nvPicPr>
            <p:cNvPr id="493" name="object 493"/>
            <p:cNvPicPr/>
            <p:nvPr/>
          </p:nvPicPr>
          <p:blipFill>
            <a:blip r:embed="rId3" cstate="print"/>
            <a:stretch>
              <a:fillRect/>
            </a:stretch>
          </p:blipFill>
          <p:spPr>
            <a:xfrm>
              <a:off x="7857744" y="1487464"/>
              <a:ext cx="86064" cy="86065"/>
            </a:xfrm>
            <a:prstGeom prst="rect">
              <a:avLst/>
            </a:prstGeom>
          </p:spPr>
        </p:pic>
        <p:pic>
          <p:nvPicPr>
            <p:cNvPr id="494" name="object 494"/>
            <p:cNvPicPr/>
            <p:nvPr/>
          </p:nvPicPr>
          <p:blipFill>
            <a:blip r:embed="rId3" cstate="print"/>
            <a:stretch>
              <a:fillRect/>
            </a:stretch>
          </p:blipFill>
          <p:spPr>
            <a:xfrm>
              <a:off x="7408164" y="1487464"/>
              <a:ext cx="86065" cy="86065"/>
            </a:xfrm>
            <a:prstGeom prst="rect">
              <a:avLst/>
            </a:prstGeom>
          </p:spPr>
        </p:pic>
        <p:pic>
          <p:nvPicPr>
            <p:cNvPr id="495" name="object 495"/>
            <p:cNvPicPr/>
            <p:nvPr/>
          </p:nvPicPr>
          <p:blipFill>
            <a:blip r:embed="rId5" cstate="print"/>
            <a:stretch>
              <a:fillRect/>
            </a:stretch>
          </p:blipFill>
          <p:spPr>
            <a:xfrm>
              <a:off x="7351776" y="1487464"/>
              <a:ext cx="169884" cy="86065"/>
            </a:xfrm>
            <a:prstGeom prst="rect">
              <a:avLst/>
            </a:prstGeom>
          </p:spPr>
        </p:pic>
        <p:pic>
          <p:nvPicPr>
            <p:cNvPr id="496" name="object 496"/>
            <p:cNvPicPr/>
            <p:nvPr/>
          </p:nvPicPr>
          <p:blipFill>
            <a:blip r:embed="rId3" cstate="print"/>
            <a:stretch>
              <a:fillRect/>
            </a:stretch>
          </p:blipFill>
          <p:spPr>
            <a:xfrm>
              <a:off x="7379208" y="1487464"/>
              <a:ext cx="86064" cy="86065"/>
            </a:xfrm>
            <a:prstGeom prst="rect">
              <a:avLst/>
            </a:prstGeom>
          </p:spPr>
        </p:pic>
        <p:pic>
          <p:nvPicPr>
            <p:cNvPr id="497" name="object 497"/>
            <p:cNvPicPr/>
            <p:nvPr/>
          </p:nvPicPr>
          <p:blipFill>
            <a:blip r:embed="rId3" cstate="print"/>
            <a:stretch>
              <a:fillRect/>
            </a:stretch>
          </p:blipFill>
          <p:spPr>
            <a:xfrm>
              <a:off x="7688580" y="1487464"/>
              <a:ext cx="86065" cy="86065"/>
            </a:xfrm>
            <a:prstGeom prst="rect">
              <a:avLst/>
            </a:prstGeom>
          </p:spPr>
        </p:pic>
        <p:pic>
          <p:nvPicPr>
            <p:cNvPr id="498" name="object 498"/>
            <p:cNvPicPr/>
            <p:nvPr/>
          </p:nvPicPr>
          <p:blipFill>
            <a:blip r:embed="rId5" cstate="print"/>
            <a:stretch>
              <a:fillRect/>
            </a:stretch>
          </p:blipFill>
          <p:spPr>
            <a:xfrm>
              <a:off x="7941564" y="1487464"/>
              <a:ext cx="169884" cy="86065"/>
            </a:xfrm>
            <a:prstGeom prst="rect">
              <a:avLst/>
            </a:prstGeom>
          </p:spPr>
        </p:pic>
        <p:pic>
          <p:nvPicPr>
            <p:cNvPr id="499" name="object 499"/>
            <p:cNvPicPr/>
            <p:nvPr/>
          </p:nvPicPr>
          <p:blipFill>
            <a:blip r:embed="rId24" cstate="print"/>
            <a:stretch>
              <a:fillRect/>
            </a:stretch>
          </p:blipFill>
          <p:spPr>
            <a:xfrm>
              <a:off x="7408164" y="1487464"/>
              <a:ext cx="253705" cy="86065"/>
            </a:xfrm>
            <a:prstGeom prst="rect">
              <a:avLst/>
            </a:prstGeom>
          </p:spPr>
        </p:pic>
        <p:pic>
          <p:nvPicPr>
            <p:cNvPr id="500" name="object 500"/>
            <p:cNvPicPr/>
            <p:nvPr/>
          </p:nvPicPr>
          <p:blipFill>
            <a:blip r:embed="rId3" cstate="print"/>
            <a:stretch>
              <a:fillRect/>
            </a:stretch>
          </p:blipFill>
          <p:spPr>
            <a:xfrm>
              <a:off x="8194548" y="1487464"/>
              <a:ext cx="86065" cy="86065"/>
            </a:xfrm>
            <a:prstGeom prst="rect">
              <a:avLst/>
            </a:prstGeom>
          </p:spPr>
        </p:pic>
        <p:pic>
          <p:nvPicPr>
            <p:cNvPr id="501" name="object 501"/>
            <p:cNvPicPr/>
            <p:nvPr/>
          </p:nvPicPr>
          <p:blipFill>
            <a:blip r:embed="rId25" cstate="print"/>
            <a:stretch>
              <a:fillRect/>
            </a:stretch>
          </p:blipFill>
          <p:spPr>
            <a:xfrm>
              <a:off x="8447532" y="1432599"/>
              <a:ext cx="86064" cy="168362"/>
            </a:xfrm>
            <a:prstGeom prst="rect">
              <a:avLst/>
            </a:prstGeom>
          </p:spPr>
        </p:pic>
        <p:pic>
          <p:nvPicPr>
            <p:cNvPr id="502" name="object 502"/>
            <p:cNvPicPr/>
            <p:nvPr/>
          </p:nvPicPr>
          <p:blipFill>
            <a:blip r:embed="rId3" cstate="print"/>
            <a:stretch>
              <a:fillRect/>
            </a:stretch>
          </p:blipFill>
          <p:spPr>
            <a:xfrm>
              <a:off x="7716012" y="1460032"/>
              <a:ext cx="86065" cy="86065"/>
            </a:xfrm>
            <a:prstGeom prst="rect">
              <a:avLst/>
            </a:prstGeom>
          </p:spPr>
        </p:pic>
        <p:pic>
          <p:nvPicPr>
            <p:cNvPr id="503" name="object 503"/>
            <p:cNvPicPr/>
            <p:nvPr/>
          </p:nvPicPr>
          <p:blipFill>
            <a:blip r:embed="rId3" cstate="print"/>
            <a:stretch>
              <a:fillRect/>
            </a:stretch>
          </p:blipFill>
          <p:spPr>
            <a:xfrm>
              <a:off x="9037320" y="1460032"/>
              <a:ext cx="86064" cy="86065"/>
            </a:xfrm>
            <a:prstGeom prst="rect">
              <a:avLst/>
            </a:prstGeom>
          </p:spPr>
        </p:pic>
        <p:pic>
          <p:nvPicPr>
            <p:cNvPr id="504" name="object 504"/>
            <p:cNvPicPr/>
            <p:nvPr/>
          </p:nvPicPr>
          <p:blipFill>
            <a:blip r:embed="rId3" cstate="print"/>
            <a:stretch>
              <a:fillRect/>
            </a:stretch>
          </p:blipFill>
          <p:spPr>
            <a:xfrm>
              <a:off x="8138160" y="1460032"/>
              <a:ext cx="86065" cy="86065"/>
            </a:xfrm>
            <a:prstGeom prst="rect">
              <a:avLst/>
            </a:prstGeom>
          </p:spPr>
        </p:pic>
        <p:pic>
          <p:nvPicPr>
            <p:cNvPr id="505" name="object 505"/>
            <p:cNvPicPr/>
            <p:nvPr/>
          </p:nvPicPr>
          <p:blipFill>
            <a:blip r:embed="rId26" cstate="print"/>
            <a:stretch>
              <a:fillRect/>
            </a:stretch>
          </p:blipFill>
          <p:spPr>
            <a:xfrm>
              <a:off x="7435596" y="1460032"/>
              <a:ext cx="226273" cy="86065"/>
            </a:xfrm>
            <a:prstGeom prst="rect">
              <a:avLst/>
            </a:prstGeom>
          </p:spPr>
        </p:pic>
        <p:pic>
          <p:nvPicPr>
            <p:cNvPr id="506" name="object 506"/>
            <p:cNvPicPr/>
            <p:nvPr/>
          </p:nvPicPr>
          <p:blipFill>
            <a:blip r:embed="rId3" cstate="print"/>
            <a:stretch>
              <a:fillRect/>
            </a:stretch>
          </p:blipFill>
          <p:spPr>
            <a:xfrm>
              <a:off x="8025384" y="1460032"/>
              <a:ext cx="86064" cy="86065"/>
            </a:xfrm>
            <a:prstGeom prst="rect">
              <a:avLst/>
            </a:prstGeom>
          </p:spPr>
        </p:pic>
        <p:pic>
          <p:nvPicPr>
            <p:cNvPr id="507" name="object 507"/>
            <p:cNvPicPr/>
            <p:nvPr/>
          </p:nvPicPr>
          <p:blipFill>
            <a:blip r:embed="rId3" cstate="print"/>
            <a:stretch>
              <a:fillRect/>
            </a:stretch>
          </p:blipFill>
          <p:spPr>
            <a:xfrm>
              <a:off x="8054340" y="1460032"/>
              <a:ext cx="86065" cy="86065"/>
            </a:xfrm>
            <a:prstGeom prst="rect">
              <a:avLst/>
            </a:prstGeom>
          </p:spPr>
        </p:pic>
        <p:pic>
          <p:nvPicPr>
            <p:cNvPr id="508" name="object 508"/>
            <p:cNvPicPr/>
            <p:nvPr/>
          </p:nvPicPr>
          <p:blipFill>
            <a:blip r:embed="rId5" cstate="print"/>
            <a:stretch>
              <a:fillRect/>
            </a:stretch>
          </p:blipFill>
          <p:spPr>
            <a:xfrm>
              <a:off x="7519416" y="1460032"/>
              <a:ext cx="171409" cy="86065"/>
            </a:xfrm>
            <a:prstGeom prst="rect">
              <a:avLst/>
            </a:prstGeom>
          </p:spPr>
        </p:pic>
        <p:pic>
          <p:nvPicPr>
            <p:cNvPr id="509" name="object 509"/>
            <p:cNvPicPr/>
            <p:nvPr/>
          </p:nvPicPr>
          <p:blipFill>
            <a:blip r:embed="rId3" cstate="print"/>
            <a:stretch>
              <a:fillRect/>
            </a:stretch>
          </p:blipFill>
          <p:spPr>
            <a:xfrm>
              <a:off x="7351776" y="1460032"/>
              <a:ext cx="86065" cy="86065"/>
            </a:xfrm>
            <a:prstGeom prst="rect">
              <a:avLst/>
            </a:prstGeom>
          </p:spPr>
        </p:pic>
        <p:pic>
          <p:nvPicPr>
            <p:cNvPr id="510" name="object 510"/>
            <p:cNvPicPr/>
            <p:nvPr/>
          </p:nvPicPr>
          <p:blipFill>
            <a:blip r:embed="rId3" cstate="print"/>
            <a:stretch>
              <a:fillRect/>
            </a:stretch>
          </p:blipFill>
          <p:spPr>
            <a:xfrm>
              <a:off x="7632192" y="1460032"/>
              <a:ext cx="86065" cy="86065"/>
            </a:xfrm>
            <a:prstGeom prst="rect">
              <a:avLst/>
            </a:prstGeom>
          </p:spPr>
        </p:pic>
        <p:pic>
          <p:nvPicPr>
            <p:cNvPr id="511" name="object 511"/>
            <p:cNvPicPr/>
            <p:nvPr/>
          </p:nvPicPr>
          <p:blipFill>
            <a:blip r:embed="rId3" cstate="print"/>
            <a:stretch>
              <a:fillRect/>
            </a:stretch>
          </p:blipFill>
          <p:spPr>
            <a:xfrm>
              <a:off x="7548372" y="1432599"/>
              <a:ext cx="86064" cy="86066"/>
            </a:xfrm>
            <a:prstGeom prst="rect">
              <a:avLst/>
            </a:prstGeom>
          </p:spPr>
        </p:pic>
        <p:pic>
          <p:nvPicPr>
            <p:cNvPr id="512" name="object 512"/>
            <p:cNvPicPr/>
            <p:nvPr/>
          </p:nvPicPr>
          <p:blipFill>
            <a:blip r:embed="rId3" cstate="print"/>
            <a:stretch>
              <a:fillRect/>
            </a:stretch>
          </p:blipFill>
          <p:spPr>
            <a:xfrm>
              <a:off x="7997952" y="1432599"/>
              <a:ext cx="86065" cy="86066"/>
            </a:xfrm>
            <a:prstGeom prst="rect">
              <a:avLst/>
            </a:prstGeom>
          </p:spPr>
        </p:pic>
        <p:pic>
          <p:nvPicPr>
            <p:cNvPr id="513" name="object 513"/>
            <p:cNvPicPr/>
            <p:nvPr/>
          </p:nvPicPr>
          <p:blipFill>
            <a:blip r:embed="rId7" cstate="print"/>
            <a:stretch>
              <a:fillRect/>
            </a:stretch>
          </p:blipFill>
          <p:spPr>
            <a:xfrm>
              <a:off x="8165592" y="1432599"/>
              <a:ext cx="142453" cy="86066"/>
            </a:xfrm>
            <a:prstGeom prst="rect">
              <a:avLst/>
            </a:prstGeom>
          </p:spPr>
        </p:pic>
        <p:pic>
          <p:nvPicPr>
            <p:cNvPr id="514" name="object 514"/>
            <p:cNvPicPr/>
            <p:nvPr/>
          </p:nvPicPr>
          <p:blipFill>
            <a:blip r:embed="rId6" cstate="print"/>
            <a:stretch>
              <a:fillRect/>
            </a:stretch>
          </p:blipFill>
          <p:spPr>
            <a:xfrm>
              <a:off x="7435596" y="1432599"/>
              <a:ext cx="86064" cy="86066"/>
            </a:xfrm>
            <a:prstGeom prst="rect">
              <a:avLst/>
            </a:prstGeom>
          </p:spPr>
        </p:pic>
        <p:pic>
          <p:nvPicPr>
            <p:cNvPr id="515" name="object 515"/>
            <p:cNvPicPr/>
            <p:nvPr/>
          </p:nvPicPr>
          <p:blipFill>
            <a:blip r:embed="rId3" cstate="print"/>
            <a:stretch>
              <a:fillRect/>
            </a:stretch>
          </p:blipFill>
          <p:spPr>
            <a:xfrm>
              <a:off x="7885176" y="1432599"/>
              <a:ext cx="86065" cy="86066"/>
            </a:xfrm>
            <a:prstGeom prst="rect">
              <a:avLst/>
            </a:prstGeom>
          </p:spPr>
        </p:pic>
        <p:pic>
          <p:nvPicPr>
            <p:cNvPr id="516" name="object 516"/>
            <p:cNvPicPr/>
            <p:nvPr/>
          </p:nvPicPr>
          <p:blipFill>
            <a:blip r:embed="rId3" cstate="print"/>
            <a:stretch>
              <a:fillRect/>
            </a:stretch>
          </p:blipFill>
          <p:spPr>
            <a:xfrm>
              <a:off x="7464552" y="1432599"/>
              <a:ext cx="86065" cy="86066"/>
            </a:xfrm>
            <a:prstGeom prst="rect">
              <a:avLst/>
            </a:prstGeom>
          </p:spPr>
        </p:pic>
        <p:pic>
          <p:nvPicPr>
            <p:cNvPr id="517" name="object 517"/>
            <p:cNvPicPr/>
            <p:nvPr/>
          </p:nvPicPr>
          <p:blipFill>
            <a:blip r:embed="rId27" cstate="print"/>
            <a:stretch>
              <a:fillRect/>
            </a:stretch>
          </p:blipFill>
          <p:spPr>
            <a:xfrm>
              <a:off x="7519416" y="1405168"/>
              <a:ext cx="227797" cy="86065"/>
            </a:xfrm>
            <a:prstGeom prst="rect">
              <a:avLst/>
            </a:prstGeom>
          </p:spPr>
        </p:pic>
        <p:pic>
          <p:nvPicPr>
            <p:cNvPr id="518" name="object 518"/>
            <p:cNvPicPr/>
            <p:nvPr/>
          </p:nvPicPr>
          <p:blipFill>
            <a:blip r:embed="rId6" cstate="print"/>
            <a:stretch>
              <a:fillRect/>
            </a:stretch>
          </p:blipFill>
          <p:spPr>
            <a:xfrm>
              <a:off x="7968996" y="1405168"/>
              <a:ext cx="86064" cy="86065"/>
            </a:xfrm>
            <a:prstGeom prst="rect">
              <a:avLst/>
            </a:prstGeom>
          </p:spPr>
        </p:pic>
        <p:pic>
          <p:nvPicPr>
            <p:cNvPr id="519" name="object 519"/>
            <p:cNvPicPr/>
            <p:nvPr/>
          </p:nvPicPr>
          <p:blipFill>
            <a:blip r:embed="rId7" cstate="print"/>
            <a:stretch>
              <a:fillRect/>
            </a:stretch>
          </p:blipFill>
          <p:spPr>
            <a:xfrm>
              <a:off x="7351776" y="1405168"/>
              <a:ext cx="142453" cy="86065"/>
            </a:xfrm>
            <a:prstGeom prst="rect">
              <a:avLst/>
            </a:prstGeom>
          </p:spPr>
        </p:pic>
        <p:pic>
          <p:nvPicPr>
            <p:cNvPr id="520" name="object 520"/>
            <p:cNvPicPr/>
            <p:nvPr/>
          </p:nvPicPr>
          <p:blipFill>
            <a:blip r:embed="rId6" cstate="print"/>
            <a:stretch>
              <a:fillRect/>
            </a:stretch>
          </p:blipFill>
          <p:spPr>
            <a:xfrm>
              <a:off x="7661148" y="1405168"/>
              <a:ext cx="86065" cy="86065"/>
            </a:xfrm>
            <a:prstGeom prst="rect">
              <a:avLst/>
            </a:prstGeom>
          </p:spPr>
        </p:pic>
        <p:pic>
          <p:nvPicPr>
            <p:cNvPr id="521" name="object 521"/>
            <p:cNvPicPr/>
            <p:nvPr/>
          </p:nvPicPr>
          <p:blipFill>
            <a:blip r:embed="rId6" cstate="print"/>
            <a:stretch>
              <a:fillRect/>
            </a:stretch>
          </p:blipFill>
          <p:spPr>
            <a:xfrm>
              <a:off x="7801356" y="1405168"/>
              <a:ext cx="86064" cy="86065"/>
            </a:xfrm>
            <a:prstGeom prst="rect">
              <a:avLst/>
            </a:prstGeom>
          </p:spPr>
        </p:pic>
        <p:pic>
          <p:nvPicPr>
            <p:cNvPr id="522" name="object 522"/>
            <p:cNvPicPr/>
            <p:nvPr/>
          </p:nvPicPr>
          <p:blipFill>
            <a:blip r:embed="rId3" cstate="print"/>
            <a:stretch>
              <a:fillRect/>
            </a:stretch>
          </p:blipFill>
          <p:spPr>
            <a:xfrm>
              <a:off x="8165592" y="1405168"/>
              <a:ext cx="86065" cy="86065"/>
            </a:xfrm>
            <a:prstGeom prst="rect">
              <a:avLst/>
            </a:prstGeom>
          </p:spPr>
        </p:pic>
        <p:pic>
          <p:nvPicPr>
            <p:cNvPr id="523" name="object 523"/>
            <p:cNvPicPr/>
            <p:nvPr/>
          </p:nvPicPr>
          <p:blipFill>
            <a:blip r:embed="rId3" cstate="print"/>
            <a:stretch>
              <a:fillRect/>
            </a:stretch>
          </p:blipFill>
          <p:spPr>
            <a:xfrm>
              <a:off x="7941564" y="1405168"/>
              <a:ext cx="86065" cy="86065"/>
            </a:xfrm>
            <a:prstGeom prst="rect">
              <a:avLst/>
            </a:prstGeom>
          </p:spPr>
        </p:pic>
        <p:pic>
          <p:nvPicPr>
            <p:cNvPr id="524" name="object 524"/>
            <p:cNvPicPr/>
            <p:nvPr/>
          </p:nvPicPr>
          <p:blipFill>
            <a:blip r:embed="rId3" cstate="print"/>
            <a:stretch>
              <a:fillRect/>
            </a:stretch>
          </p:blipFill>
          <p:spPr>
            <a:xfrm>
              <a:off x="7828788" y="1405168"/>
              <a:ext cx="86065" cy="86065"/>
            </a:xfrm>
            <a:prstGeom prst="rect">
              <a:avLst/>
            </a:prstGeom>
          </p:spPr>
        </p:pic>
        <p:pic>
          <p:nvPicPr>
            <p:cNvPr id="525" name="object 525"/>
            <p:cNvPicPr/>
            <p:nvPr/>
          </p:nvPicPr>
          <p:blipFill>
            <a:blip r:embed="rId3" cstate="print"/>
            <a:stretch>
              <a:fillRect/>
            </a:stretch>
          </p:blipFill>
          <p:spPr>
            <a:xfrm>
              <a:off x="7519416" y="1377735"/>
              <a:ext cx="86065" cy="86066"/>
            </a:xfrm>
            <a:prstGeom prst="rect">
              <a:avLst/>
            </a:prstGeom>
          </p:spPr>
        </p:pic>
        <p:pic>
          <p:nvPicPr>
            <p:cNvPr id="526" name="object 526"/>
            <p:cNvPicPr/>
            <p:nvPr/>
          </p:nvPicPr>
          <p:blipFill>
            <a:blip r:embed="rId10" cstate="print"/>
            <a:stretch>
              <a:fillRect/>
            </a:stretch>
          </p:blipFill>
          <p:spPr>
            <a:xfrm>
              <a:off x="7548372" y="1377735"/>
              <a:ext cx="169885" cy="86066"/>
            </a:xfrm>
            <a:prstGeom prst="rect">
              <a:avLst/>
            </a:prstGeom>
          </p:spPr>
        </p:pic>
        <p:pic>
          <p:nvPicPr>
            <p:cNvPr id="527" name="object 527"/>
            <p:cNvPicPr/>
            <p:nvPr/>
          </p:nvPicPr>
          <p:blipFill>
            <a:blip r:embed="rId3" cstate="print"/>
            <a:stretch>
              <a:fillRect/>
            </a:stretch>
          </p:blipFill>
          <p:spPr>
            <a:xfrm>
              <a:off x="7519416" y="1377735"/>
              <a:ext cx="86065" cy="86066"/>
            </a:xfrm>
            <a:prstGeom prst="rect">
              <a:avLst/>
            </a:prstGeom>
          </p:spPr>
        </p:pic>
        <p:pic>
          <p:nvPicPr>
            <p:cNvPr id="528" name="object 528"/>
            <p:cNvPicPr/>
            <p:nvPr/>
          </p:nvPicPr>
          <p:blipFill>
            <a:blip r:embed="rId3" cstate="print"/>
            <a:stretch>
              <a:fillRect/>
            </a:stretch>
          </p:blipFill>
          <p:spPr>
            <a:xfrm>
              <a:off x="7379208" y="1377735"/>
              <a:ext cx="86064" cy="86066"/>
            </a:xfrm>
            <a:prstGeom prst="rect">
              <a:avLst/>
            </a:prstGeom>
          </p:spPr>
        </p:pic>
        <p:pic>
          <p:nvPicPr>
            <p:cNvPr id="529" name="object 529"/>
            <p:cNvPicPr/>
            <p:nvPr/>
          </p:nvPicPr>
          <p:blipFill>
            <a:blip r:embed="rId3" cstate="print"/>
            <a:stretch>
              <a:fillRect/>
            </a:stretch>
          </p:blipFill>
          <p:spPr>
            <a:xfrm>
              <a:off x="7885176" y="1377735"/>
              <a:ext cx="86065" cy="86066"/>
            </a:xfrm>
            <a:prstGeom prst="rect">
              <a:avLst/>
            </a:prstGeom>
          </p:spPr>
        </p:pic>
        <p:pic>
          <p:nvPicPr>
            <p:cNvPr id="530" name="object 530"/>
            <p:cNvPicPr/>
            <p:nvPr/>
          </p:nvPicPr>
          <p:blipFill>
            <a:blip r:embed="rId3" cstate="print"/>
            <a:stretch>
              <a:fillRect/>
            </a:stretch>
          </p:blipFill>
          <p:spPr>
            <a:xfrm>
              <a:off x="8081772" y="1377735"/>
              <a:ext cx="86064" cy="86066"/>
            </a:xfrm>
            <a:prstGeom prst="rect">
              <a:avLst/>
            </a:prstGeom>
          </p:spPr>
        </p:pic>
        <p:pic>
          <p:nvPicPr>
            <p:cNvPr id="531" name="object 531"/>
            <p:cNvPicPr/>
            <p:nvPr/>
          </p:nvPicPr>
          <p:blipFill>
            <a:blip r:embed="rId3" cstate="print"/>
            <a:stretch>
              <a:fillRect/>
            </a:stretch>
          </p:blipFill>
          <p:spPr>
            <a:xfrm>
              <a:off x="8110728" y="1377735"/>
              <a:ext cx="86065" cy="86066"/>
            </a:xfrm>
            <a:prstGeom prst="rect">
              <a:avLst/>
            </a:prstGeom>
          </p:spPr>
        </p:pic>
        <p:pic>
          <p:nvPicPr>
            <p:cNvPr id="532" name="object 532"/>
            <p:cNvPicPr/>
            <p:nvPr/>
          </p:nvPicPr>
          <p:blipFill>
            <a:blip r:embed="rId10" cstate="print"/>
            <a:stretch>
              <a:fillRect/>
            </a:stretch>
          </p:blipFill>
          <p:spPr>
            <a:xfrm>
              <a:off x="7351776" y="1377735"/>
              <a:ext cx="169884" cy="86066"/>
            </a:xfrm>
            <a:prstGeom prst="rect">
              <a:avLst/>
            </a:prstGeom>
          </p:spPr>
        </p:pic>
        <p:pic>
          <p:nvPicPr>
            <p:cNvPr id="533" name="object 533"/>
            <p:cNvPicPr/>
            <p:nvPr/>
          </p:nvPicPr>
          <p:blipFill>
            <a:blip r:embed="rId3" cstate="print"/>
            <a:stretch>
              <a:fillRect/>
            </a:stretch>
          </p:blipFill>
          <p:spPr>
            <a:xfrm>
              <a:off x="7688580" y="1377735"/>
              <a:ext cx="86065" cy="86066"/>
            </a:xfrm>
            <a:prstGeom prst="rect">
              <a:avLst/>
            </a:prstGeom>
          </p:spPr>
        </p:pic>
        <p:pic>
          <p:nvPicPr>
            <p:cNvPr id="534" name="object 534"/>
            <p:cNvPicPr/>
            <p:nvPr/>
          </p:nvPicPr>
          <p:blipFill>
            <a:blip r:embed="rId3" cstate="print"/>
            <a:stretch>
              <a:fillRect/>
            </a:stretch>
          </p:blipFill>
          <p:spPr>
            <a:xfrm>
              <a:off x="7716012" y="1350304"/>
              <a:ext cx="86065" cy="86065"/>
            </a:xfrm>
            <a:prstGeom prst="rect">
              <a:avLst/>
            </a:prstGeom>
          </p:spPr>
        </p:pic>
        <p:pic>
          <p:nvPicPr>
            <p:cNvPr id="535" name="object 535"/>
            <p:cNvPicPr/>
            <p:nvPr/>
          </p:nvPicPr>
          <p:blipFill>
            <a:blip r:embed="rId5" cstate="print"/>
            <a:stretch>
              <a:fillRect/>
            </a:stretch>
          </p:blipFill>
          <p:spPr>
            <a:xfrm>
              <a:off x="7408164" y="1350304"/>
              <a:ext cx="169884" cy="86065"/>
            </a:xfrm>
            <a:prstGeom prst="rect">
              <a:avLst/>
            </a:prstGeom>
          </p:spPr>
        </p:pic>
        <p:pic>
          <p:nvPicPr>
            <p:cNvPr id="536" name="object 536"/>
            <p:cNvPicPr/>
            <p:nvPr/>
          </p:nvPicPr>
          <p:blipFill>
            <a:blip r:embed="rId3" cstate="print"/>
            <a:stretch>
              <a:fillRect/>
            </a:stretch>
          </p:blipFill>
          <p:spPr>
            <a:xfrm>
              <a:off x="7379208" y="1350304"/>
              <a:ext cx="86064" cy="86065"/>
            </a:xfrm>
            <a:prstGeom prst="rect">
              <a:avLst/>
            </a:prstGeom>
          </p:spPr>
        </p:pic>
        <p:pic>
          <p:nvPicPr>
            <p:cNvPr id="537" name="object 537"/>
            <p:cNvPicPr/>
            <p:nvPr/>
          </p:nvPicPr>
          <p:blipFill>
            <a:blip r:embed="rId3" cstate="print"/>
            <a:stretch>
              <a:fillRect/>
            </a:stretch>
          </p:blipFill>
          <p:spPr>
            <a:xfrm>
              <a:off x="8081772" y="1350304"/>
              <a:ext cx="86064" cy="86065"/>
            </a:xfrm>
            <a:prstGeom prst="rect">
              <a:avLst/>
            </a:prstGeom>
          </p:spPr>
        </p:pic>
        <p:pic>
          <p:nvPicPr>
            <p:cNvPr id="538" name="object 538"/>
            <p:cNvPicPr/>
            <p:nvPr/>
          </p:nvPicPr>
          <p:blipFill>
            <a:blip r:embed="rId28" cstate="print"/>
            <a:stretch>
              <a:fillRect/>
            </a:stretch>
          </p:blipFill>
          <p:spPr>
            <a:xfrm>
              <a:off x="7491984" y="1350304"/>
              <a:ext cx="226273" cy="86065"/>
            </a:xfrm>
            <a:prstGeom prst="rect">
              <a:avLst/>
            </a:prstGeom>
          </p:spPr>
        </p:pic>
        <p:pic>
          <p:nvPicPr>
            <p:cNvPr id="539" name="object 539"/>
            <p:cNvPicPr/>
            <p:nvPr/>
          </p:nvPicPr>
          <p:blipFill>
            <a:blip r:embed="rId3" cstate="print"/>
            <a:stretch>
              <a:fillRect/>
            </a:stretch>
          </p:blipFill>
          <p:spPr>
            <a:xfrm>
              <a:off x="7351776" y="1350304"/>
              <a:ext cx="86065" cy="86065"/>
            </a:xfrm>
            <a:prstGeom prst="rect">
              <a:avLst/>
            </a:prstGeom>
          </p:spPr>
        </p:pic>
        <p:pic>
          <p:nvPicPr>
            <p:cNvPr id="540" name="object 540"/>
            <p:cNvPicPr/>
            <p:nvPr/>
          </p:nvPicPr>
          <p:blipFill>
            <a:blip r:embed="rId9" cstate="print"/>
            <a:stretch>
              <a:fillRect/>
            </a:stretch>
          </p:blipFill>
          <p:spPr>
            <a:xfrm>
              <a:off x="7828788" y="1350304"/>
              <a:ext cx="142453" cy="86065"/>
            </a:xfrm>
            <a:prstGeom prst="rect">
              <a:avLst/>
            </a:prstGeom>
          </p:spPr>
        </p:pic>
        <p:pic>
          <p:nvPicPr>
            <p:cNvPr id="541" name="object 541"/>
            <p:cNvPicPr/>
            <p:nvPr/>
          </p:nvPicPr>
          <p:blipFill>
            <a:blip r:embed="rId3" cstate="print"/>
            <a:stretch>
              <a:fillRect/>
            </a:stretch>
          </p:blipFill>
          <p:spPr>
            <a:xfrm>
              <a:off x="7491984" y="1321347"/>
              <a:ext cx="86064" cy="86066"/>
            </a:xfrm>
            <a:prstGeom prst="rect">
              <a:avLst/>
            </a:prstGeom>
          </p:spPr>
        </p:pic>
        <p:pic>
          <p:nvPicPr>
            <p:cNvPr id="542" name="object 542"/>
            <p:cNvPicPr/>
            <p:nvPr/>
          </p:nvPicPr>
          <p:blipFill>
            <a:blip r:embed="rId3" cstate="print"/>
            <a:stretch>
              <a:fillRect/>
            </a:stretch>
          </p:blipFill>
          <p:spPr>
            <a:xfrm>
              <a:off x="7744968" y="1321347"/>
              <a:ext cx="86065" cy="86066"/>
            </a:xfrm>
            <a:prstGeom prst="rect">
              <a:avLst/>
            </a:prstGeom>
          </p:spPr>
        </p:pic>
        <p:pic>
          <p:nvPicPr>
            <p:cNvPr id="543" name="object 543"/>
            <p:cNvPicPr/>
            <p:nvPr/>
          </p:nvPicPr>
          <p:blipFill>
            <a:blip r:embed="rId3" cstate="print"/>
            <a:stretch>
              <a:fillRect/>
            </a:stretch>
          </p:blipFill>
          <p:spPr>
            <a:xfrm>
              <a:off x="7464552" y="1321347"/>
              <a:ext cx="86065" cy="86066"/>
            </a:xfrm>
            <a:prstGeom prst="rect">
              <a:avLst/>
            </a:prstGeom>
          </p:spPr>
        </p:pic>
        <p:pic>
          <p:nvPicPr>
            <p:cNvPr id="544" name="object 544"/>
            <p:cNvPicPr/>
            <p:nvPr/>
          </p:nvPicPr>
          <p:blipFill>
            <a:blip r:embed="rId3" cstate="print"/>
            <a:stretch>
              <a:fillRect/>
            </a:stretch>
          </p:blipFill>
          <p:spPr>
            <a:xfrm>
              <a:off x="7716012" y="1321347"/>
              <a:ext cx="86065" cy="86066"/>
            </a:xfrm>
            <a:prstGeom prst="rect">
              <a:avLst/>
            </a:prstGeom>
          </p:spPr>
        </p:pic>
        <p:pic>
          <p:nvPicPr>
            <p:cNvPr id="545" name="object 545"/>
            <p:cNvPicPr/>
            <p:nvPr/>
          </p:nvPicPr>
          <p:blipFill>
            <a:blip r:embed="rId3" cstate="print"/>
            <a:stretch>
              <a:fillRect/>
            </a:stretch>
          </p:blipFill>
          <p:spPr>
            <a:xfrm>
              <a:off x="7968996" y="1321347"/>
              <a:ext cx="86064" cy="86066"/>
            </a:xfrm>
            <a:prstGeom prst="rect">
              <a:avLst/>
            </a:prstGeom>
          </p:spPr>
        </p:pic>
        <p:pic>
          <p:nvPicPr>
            <p:cNvPr id="546" name="object 546"/>
            <p:cNvPicPr/>
            <p:nvPr/>
          </p:nvPicPr>
          <p:blipFill>
            <a:blip r:embed="rId3" cstate="print"/>
            <a:stretch>
              <a:fillRect/>
            </a:stretch>
          </p:blipFill>
          <p:spPr>
            <a:xfrm>
              <a:off x="7604760" y="1321347"/>
              <a:ext cx="86065" cy="86066"/>
            </a:xfrm>
            <a:prstGeom prst="rect">
              <a:avLst/>
            </a:prstGeom>
          </p:spPr>
        </p:pic>
        <p:pic>
          <p:nvPicPr>
            <p:cNvPr id="547" name="object 547"/>
            <p:cNvPicPr/>
            <p:nvPr/>
          </p:nvPicPr>
          <p:blipFill>
            <a:blip r:embed="rId3" cstate="print"/>
            <a:stretch>
              <a:fillRect/>
            </a:stretch>
          </p:blipFill>
          <p:spPr>
            <a:xfrm>
              <a:off x="7716012" y="1321347"/>
              <a:ext cx="86065" cy="86066"/>
            </a:xfrm>
            <a:prstGeom prst="rect">
              <a:avLst/>
            </a:prstGeom>
          </p:spPr>
        </p:pic>
        <p:pic>
          <p:nvPicPr>
            <p:cNvPr id="548" name="object 548"/>
            <p:cNvPicPr/>
            <p:nvPr/>
          </p:nvPicPr>
          <p:blipFill>
            <a:blip r:embed="rId3" cstate="print"/>
            <a:stretch>
              <a:fillRect/>
            </a:stretch>
          </p:blipFill>
          <p:spPr>
            <a:xfrm>
              <a:off x="8081772" y="1321347"/>
              <a:ext cx="86064" cy="86066"/>
            </a:xfrm>
            <a:prstGeom prst="rect">
              <a:avLst/>
            </a:prstGeom>
          </p:spPr>
        </p:pic>
        <p:pic>
          <p:nvPicPr>
            <p:cNvPr id="549" name="object 549"/>
            <p:cNvPicPr/>
            <p:nvPr/>
          </p:nvPicPr>
          <p:blipFill>
            <a:blip r:embed="rId3" cstate="print"/>
            <a:stretch>
              <a:fillRect/>
            </a:stretch>
          </p:blipFill>
          <p:spPr>
            <a:xfrm>
              <a:off x="7379208" y="1293916"/>
              <a:ext cx="86064" cy="86065"/>
            </a:xfrm>
            <a:prstGeom prst="rect">
              <a:avLst/>
            </a:prstGeom>
          </p:spPr>
        </p:pic>
        <p:pic>
          <p:nvPicPr>
            <p:cNvPr id="550" name="object 550"/>
            <p:cNvPicPr/>
            <p:nvPr/>
          </p:nvPicPr>
          <p:blipFill>
            <a:blip r:embed="rId3" cstate="print"/>
            <a:stretch>
              <a:fillRect/>
            </a:stretch>
          </p:blipFill>
          <p:spPr>
            <a:xfrm>
              <a:off x="7661148" y="1293916"/>
              <a:ext cx="86065" cy="86065"/>
            </a:xfrm>
            <a:prstGeom prst="rect">
              <a:avLst/>
            </a:prstGeom>
          </p:spPr>
        </p:pic>
        <p:pic>
          <p:nvPicPr>
            <p:cNvPr id="551" name="object 551"/>
            <p:cNvPicPr/>
            <p:nvPr/>
          </p:nvPicPr>
          <p:blipFill>
            <a:blip r:embed="rId12" cstate="print"/>
            <a:stretch>
              <a:fillRect/>
            </a:stretch>
          </p:blipFill>
          <p:spPr>
            <a:xfrm>
              <a:off x="7772400" y="1293916"/>
              <a:ext cx="198841" cy="86065"/>
            </a:xfrm>
            <a:prstGeom prst="rect">
              <a:avLst/>
            </a:prstGeom>
          </p:spPr>
        </p:pic>
        <p:pic>
          <p:nvPicPr>
            <p:cNvPr id="552" name="object 552"/>
            <p:cNvPicPr/>
            <p:nvPr/>
          </p:nvPicPr>
          <p:blipFill>
            <a:blip r:embed="rId23" cstate="print"/>
            <a:stretch>
              <a:fillRect/>
            </a:stretch>
          </p:blipFill>
          <p:spPr>
            <a:xfrm>
              <a:off x="7351776" y="1293916"/>
              <a:ext cx="198841" cy="86065"/>
            </a:xfrm>
            <a:prstGeom prst="rect">
              <a:avLst/>
            </a:prstGeom>
          </p:spPr>
        </p:pic>
        <p:pic>
          <p:nvPicPr>
            <p:cNvPr id="553" name="object 553"/>
            <p:cNvPicPr/>
            <p:nvPr/>
          </p:nvPicPr>
          <p:blipFill>
            <a:blip r:embed="rId3" cstate="print"/>
            <a:stretch>
              <a:fillRect/>
            </a:stretch>
          </p:blipFill>
          <p:spPr>
            <a:xfrm>
              <a:off x="8194548" y="1293916"/>
              <a:ext cx="86065" cy="86065"/>
            </a:xfrm>
            <a:prstGeom prst="rect">
              <a:avLst/>
            </a:prstGeom>
          </p:spPr>
        </p:pic>
        <p:pic>
          <p:nvPicPr>
            <p:cNvPr id="554" name="object 554"/>
            <p:cNvPicPr/>
            <p:nvPr/>
          </p:nvPicPr>
          <p:blipFill>
            <a:blip r:embed="rId25" cstate="print"/>
            <a:stretch>
              <a:fillRect/>
            </a:stretch>
          </p:blipFill>
          <p:spPr>
            <a:xfrm>
              <a:off x="8868156" y="1156756"/>
              <a:ext cx="86064" cy="168361"/>
            </a:xfrm>
            <a:prstGeom prst="rect">
              <a:avLst/>
            </a:prstGeom>
          </p:spPr>
        </p:pic>
        <p:pic>
          <p:nvPicPr>
            <p:cNvPr id="555" name="object 555"/>
            <p:cNvPicPr/>
            <p:nvPr/>
          </p:nvPicPr>
          <p:blipFill>
            <a:blip r:embed="rId3" cstate="print"/>
            <a:stretch>
              <a:fillRect/>
            </a:stretch>
          </p:blipFill>
          <p:spPr>
            <a:xfrm>
              <a:off x="7716012" y="1184187"/>
              <a:ext cx="86065" cy="86066"/>
            </a:xfrm>
            <a:prstGeom prst="rect">
              <a:avLst/>
            </a:prstGeom>
          </p:spPr>
        </p:pic>
        <p:pic>
          <p:nvPicPr>
            <p:cNvPr id="556" name="object 556"/>
            <p:cNvPicPr/>
            <p:nvPr/>
          </p:nvPicPr>
          <p:blipFill>
            <a:blip r:embed="rId3" cstate="print"/>
            <a:stretch>
              <a:fillRect/>
            </a:stretch>
          </p:blipFill>
          <p:spPr>
            <a:xfrm>
              <a:off x="8531352" y="1184187"/>
              <a:ext cx="86065" cy="86066"/>
            </a:xfrm>
            <a:prstGeom prst="rect">
              <a:avLst/>
            </a:prstGeom>
          </p:spPr>
        </p:pic>
        <p:pic>
          <p:nvPicPr>
            <p:cNvPr id="557" name="object 557"/>
            <p:cNvPicPr/>
            <p:nvPr/>
          </p:nvPicPr>
          <p:blipFill>
            <a:blip r:embed="rId3" cstate="print"/>
            <a:stretch>
              <a:fillRect/>
            </a:stretch>
          </p:blipFill>
          <p:spPr>
            <a:xfrm>
              <a:off x="7435596" y="1184187"/>
              <a:ext cx="86064" cy="86066"/>
            </a:xfrm>
            <a:prstGeom prst="rect">
              <a:avLst/>
            </a:prstGeom>
          </p:spPr>
        </p:pic>
        <p:pic>
          <p:nvPicPr>
            <p:cNvPr id="558" name="object 558"/>
            <p:cNvPicPr/>
            <p:nvPr/>
          </p:nvPicPr>
          <p:blipFill>
            <a:blip r:embed="rId3" cstate="print"/>
            <a:stretch>
              <a:fillRect/>
            </a:stretch>
          </p:blipFill>
          <p:spPr>
            <a:xfrm>
              <a:off x="7464552" y="1184187"/>
              <a:ext cx="86065" cy="86066"/>
            </a:xfrm>
            <a:prstGeom prst="rect">
              <a:avLst/>
            </a:prstGeom>
          </p:spPr>
        </p:pic>
        <p:pic>
          <p:nvPicPr>
            <p:cNvPr id="559" name="object 559"/>
            <p:cNvPicPr/>
            <p:nvPr/>
          </p:nvPicPr>
          <p:blipFill>
            <a:blip r:embed="rId3" cstate="print"/>
            <a:stretch>
              <a:fillRect/>
            </a:stretch>
          </p:blipFill>
          <p:spPr>
            <a:xfrm>
              <a:off x="8165592" y="1156756"/>
              <a:ext cx="86065" cy="86065"/>
            </a:xfrm>
            <a:prstGeom prst="rect">
              <a:avLst/>
            </a:prstGeom>
          </p:spPr>
        </p:pic>
        <p:pic>
          <p:nvPicPr>
            <p:cNvPr id="560" name="object 560"/>
            <p:cNvPicPr/>
            <p:nvPr/>
          </p:nvPicPr>
          <p:blipFill>
            <a:blip r:embed="rId3" cstate="print"/>
            <a:stretch>
              <a:fillRect/>
            </a:stretch>
          </p:blipFill>
          <p:spPr>
            <a:xfrm>
              <a:off x="8194548" y="1156756"/>
              <a:ext cx="86065" cy="86065"/>
            </a:xfrm>
            <a:prstGeom prst="rect">
              <a:avLst/>
            </a:prstGeom>
          </p:spPr>
        </p:pic>
        <p:pic>
          <p:nvPicPr>
            <p:cNvPr id="561" name="object 561"/>
            <p:cNvPicPr/>
            <p:nvPr/>
          </p:nvPicPr>
          <p:blipFill>
            <a:blip r:embed="rId3" cstate="print"/>
            <a:stretch>
              <a:fillRect/>
            </a:stretch>
          </p:blipFill>
          <p:spPr>
            <a:xfrm>
              <a:off x="8194548" y="934252"/>
              <a:ext cx="86065" cy="86065"/>
            </a:xfrm>
            <a:prstGeom prst="rect">
              <a:avLst/>
            </a:prstGeom>
          </p:spPr>
        </p:pic>
        <p:pic>
          <p:nvPicPr>
            <p:cNvPr id="562" name="object 562"/>
            <p:cNvPicPr/>
            <p:nvPr/>
          </p:nvPicPr>
          <p:blipFill>
            <a:blip r:embed="rId3" cstate="print"/>
            <a:stretch>
              <a:fillRect/>
            </a:stretch>
          </p:blipFill>
          <p:spPr>
            <a:xfrm>
              <a:off x="8980932" y="906820"/>
              <a:ext cx="86064" cy="86065"/>
            </a:xfrm>
            <a:prstGeom prst="rect">
              <a:avLst/>
            </a:prstGeom>
          </p:spPr>
        </p:pic>
      </p:grpSp>
      <p:sp>
        <p:nvSpPr>
          <p:cNvPr id="563" name="object 563"/>
          <p:cNvSpPr txBox="1"/>
          <p:nvPr/>
        </p:nvSpPr>
        <p:spPr>
          <a:xfrm>
            <a:off x="4685157" y="3356609"/>
            <a:ext cx="83820" cy="162560"/>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BEBEBE"/>
                </a:solidFill>
                <a:latin typeface="Carlito"/>
                <a:cs typeface="Carlito"/>
              </a:rPr>
              <a:t>0</a:t>
            </a:r>
            <a:endParaRPr sz="900">
              <a:latin typeface="Carlito"/>
              <a:cs typeface="Carlito"/>
            </a:endParaRPr>
          </a:p>
        </p:txBody>
      </p:sp>
      <p:grpSp>
        <p:nvGrpSpPr>
          <p:cNvPr id="564" name="object 564"/>
          <p:cNvGrpSpPr/>
          <p:nvPr/>
        </p:nvGrpSpPr>
        <p:grpSpPr>
          <a:xfrm>
            <a:off x="5850635" y="393191"/>
            <a:ext cx="4751070" cy="391160"/>
            <a:chOff x="5850635" y="393191"/>
            <a:chExt cx="4751070" cy="391160"/>
          </a:xfrm>
        </p:grpSpPr>
        <p:sp>
          <p:nvSpPr>
            <p:cNvPr id="565" name="object 565"/>
            <p:cNvSpPr/>
            <p:nvPr/>
          </p:nvSpPr>
          <p:spPr>
            <a:xfrm>
              <a:off x="5934455" y="431291"/>
              <a:ext cx="4589145" cy="242570"/>
            </a:xfrm>
            <a:custGeom>
              <a:avLst/>
              <a:gdLst/>
              <a:ahLst/>
              <a:cxnLst/>
              <a:rect l="l" t="t" r="r" b="b"/>
              <a:pathLst>
                <a:path w="4589145" h="242570">
                  <a:moveTo>
                    <a:pt x="0" y="242315"/>
                  </a:moveTo>
                  <a:lnTo>
                    <a:pt x="4588763" y="242315"/>
                  </a:lnTo>
                  <a:lnTo>
                    <a:pt x="4588763" y="0"/>
                  </a:lnTo>
                  <a:lnTo>
                    <a:pt x="0" y="0"/>
                  </a:lnTo>
                  <a:lnTo>
                    <a:pt x="0" y="242315"/>
                  </a:lnTo>
                  <a:close/>
                </a:path>
              </a:pathLst>
            </a:custGeom>
            <a:ln w="9524">
              <a:solidFill>
                <a:srgbClr val="EC7C30"/>
              </a:solidFill>
            </a:ln>
          </p:spPr>
          <p:txBody>
            <a:bodyPr wrap="square" lIns="0" tIns="0" rIns="0" bIns="0" rtlCol="0"/>
            <a:lstStyle/>
            <a:p>
              <a:endParaRPr/>
            </a:p>
          </p:txBody>
        </p:sp>
        <p:pic>
          <p:nvPicPr>
            <p:cNvPr id="566" name="object 566"/>
            <p:cNvPicPr/>
            <p:nvPr/>
          </p:nvPicPr>
          <p:blipFill>
            <a:blip r:embed="rId29" cstate="print"/>
            <a:stretch>
              <a:fillRect/>
            </a:stretch>
          </p:blipFill>
          <p:spPr>
            <a:xfrm>
              <a:off x="5850635" y="393191"/>
              <a:ext cx="4751070" cy="390905"/>
            </a:xfrm>
            <a:prstGeom prst="rect">
              <a:avLst/>
            </a:prstGeom>
          </p:spPr>
        </p:pic>
      </p:grpSp>
      <p:graphicFrame>
        <p:nvGraphicFramePr>
          <p:cNvPr id="567" name="object 567"/>
          <p:cNvGraphicFramePr>
            <a:graphicFrameLocks noGrp="1"/>
          </p:cNvGraphicFramePr>
          <p:nvPr/>
        </p:nvGraphicFramePr>
        <p:xfrm>
          <a:off x="4467097" y="354329"/>
          <a:ext cx="7599680" cy="3237865"/>
        </p:xfrm>
        <a:graphic>
          <a:graphicData uri="http://schemas.openxmlformats.org/drawingml/2006/table">
            <a:tbl>
              <a:tblPr firstRow="1" bandRow="1">
                <a:tableStyleId>{2D5ABB26-0587-4C30-8999-92F81FD0307C}</a:tableStyleId>
              </a:tblPr>
              <a:tblGrid>
                <a:gridCol w="217804">
                  <a:extLst>
                    <a:ext uri="{9D8B030D-6E8A-4147-A177-3AD203B41FA5}">
                      <a16:colId xmlns:a16="http://schemas.microsoft.com/office/drawing/2014/main" val="20000"/>
                    </a:ext>
                  </a:extLst>
                </a:gridCol>
                <a:gridCol w="57785">
                  <a:extLst>
                    <a:ext uri="{9D8B030D-6E8A-4147-A177-3AD203B41FA5}">
                      <a16:colId xmlns:a16="http://schemas.microsoft.com/office/drawing/2014/main" val="20001"/>
                    </a:ext>
                  </a:extLst>
                </a:gridCol>
                <a:gridCol w="1178560">
                  <a:extLst>
                    <a:ext uri="{9D8B030D-6E8A-4147-A177-3AD203B41FA5}">
                      <a16:colId xmlns:a16="http://schemas.microsoft.com/office/drawing/2014/main" val="20002"/>
                    </a:ext>
                  </a:extLst>
                </a:gridCol>
                <a:gridCol w="233044">
                  <a:extLst>
                    <a:ext uri="{9D8B030D-6E8A-4147-A177-3AD203B41FA5}">
                      <a16:colId xmlns:a16="http://schemas.microsoft.com/office/drawing/2014/main" val="20003"/>
                    </a:ext>
                  </a:extLst>
                </a:gridCol>
                <a:gridCol w="2072005">
                  <a:extLst>
                    <a:ext uri="{9D8B030D-6E8A-4147-A177-3AD203B41FA5}">
                      <a16:colId xmlns:a16="http://schemas.microsoft.com/office/drawing/2014/main" val="20004"/>
                    </a:ext>
                  </a:extLst>
                </a:gridCol>
                <a:gridCol w="2050414">
                  <a:extLst>
                    <a:ext uri="{9D8B030D-6E8A-4147-A177-3AD203B41FA5}">
                      <a16:colId xmlns:a16="http://schemas.microsoft.com/office/drawing/2014/main" val="20005"/>
                    </a:ext>
                  </a:extLst>
                </a:gridCol>
                <a:gridCol w="233045">
                  <a:extLst>
                    <a:ext uri="{9D8B030D-6E8A-4147-A177-3AD203B41FA5}">
                      <a16:colId xmlns:a16="http://schemas.microsoft.com/office/drawing/2014/main" val="20006"/>
                    </a:ext>
                  </a:extLst>
                </a:gridCol>
                <a:gridCol w="1454785">
                  <a:extLst>
                    <a:ext uri="{9D8B030D-6E8A-4147-A177-3AD203B41FA5}">
                      <a16:colId xmlns:a16="http://schemas.microsoft.com/office/drawing/2014/main" val="20007"/>
                    </a:ext>
                  </a:extLst>
                </a:gridCol>
              </a:tblGrid>
              <a:tr h="318770">
                <a:tc gridSpan="8">
                  <a:txBody>
                    <a:bodyPr/>
                    <a:lstStyle/>
                    <a:p>
                      <a:pPr marR="12700" algn="ctr">
                        <a:lnSpc>
                          <a:spcPct val="100000"/>
                        </a:lnSpc>
                        <a:spcBef>
                          <a:spcPts val="660"/>
                        </a:spcBef>
                      </a:pPr>
                      <a:r>
                        <a:rPr sz="1400" b="1" spc="75" dirty="0">
                          <a:solidFill>
                            <a:srgbClr val="F1F1F1"/>
                          </a:solidFill>
                          <a:latin typeface="Times New Roman"/>
                          <a:cs typeface="Times New Roman"/>
                        </a:rPr>
                        <a:t>Movies</a:t>
                      </a:r>
                      <a:r>
                        <a:rPr sz="1400" b="1" spc="195" dirty="0">
                          <a:solidFill>
                            <a:srgbClr val="F1F1F1"/>
                          </a:solidFill>
                          <a:latin typeface="Times New Roman"/>
                          <a:cs typeface="Times New Roman"/>
                        </a:rPr>
                        <a:t> </a:t>
                      </a:r>
                      <a:r>
                        <a:rPr sz="1400" b="1" spc="75" dirty="0">
                          <a:solidFill>
                            <a:srgbClr val="F1F1F1"/>
                          </a:solidFill>
                          <a:latin typeface="Times New Roman"/>
                          <a:cs typeface="Times New Roman"/>
                        </a:rPr>
                        <a:t>Longer</a:t>
                      </a:r>
                      <a:r>
                        <a:rPr sz="1400" b="1" spc="170" dirty="0">
                          <a:solidFill>
                            <a:srgbClr val="F1F1F1"/>
                          </a:solidFill>
                          <a:latin typeface="Times New Roman"/>
                          <a:cs typeface="Times New Roman"/>
                        </a:rPr>
                        <a:t> </a:t>
                      </a:r>
                      <a:r>
                        <a:rPr sz="1400" b="1" spc="70" dirty="0">
                          <a:solidFill>
                            <a:srgbClr val="F1F1F1"/>
                          </a:solidFill>
                          <a:latin typeface="Times New Roman"/>
                          <a:cs typeface="Times New Roman"/>
                        </a:rPr>
                        <a:t>than</a:t>
                      </a:r>
                      <a:r>
                        <a:rPr sz="1400" b="1" spc="204" dirty="0">
                          <a:solidFill>
                            <a:srgbClr val="F1F1F1"/>
                          </a:solidFill>
                          <a:latin typeface="Times New Roman"/>
                          <a:cs typeface="Times New Roman"/>
                        </a:rPr>
                        <a:t> </a:t>
                      </a:r>
                      <a:r>
                        <a:rPr sz="1400" b="1" spc="50" dirty="0">
                          <a:solidFill>
                            <a:srgbClr val="F1F1F1"/>
                          </a:solidFill>
                          <a:latin typeface="Times New Roman"/>
                          <a:cs typeface="Times New Roman"/>
                        </a:rPr>
                        <a:t>94</a:t>
                      </a:r>
                      <a:r>
                        <a:rPr sz="1400" b="1" spc="200" dirty="0">
                          <a:solidFill>
                            <a:srgbClr val="F1F1F1"/>
                          </a:solidFill>
                          <a:latin typeface="Times New Roman"/>
                          <a:cs typeface="Times New Roman"/>
                        </a:rPr>
                        <a:t> </a:t>
                      </a:r>
                      <a:r>
                        <a:rPr sz="1400" b="1" spc="55" dirty="0">
                          <a:solidFill>
                            <a:srgbClr val="F1F1F1"/>
                          </a:solidFill>
                          <a:latin typeface="Times New Roman"/>
                          <a:cs typeface="Times New Roman"/>
                        </a:rPr>
                        <a:t>min</a:t>
                      </a:r>
                      <a:r>
                        <a:rPr sz="1400" b="1" spc="220" dirty="0">
                          <a:solidFill>
                            <a:srgbClr val="F1F1F1"/>
                          </a:solidFill>
                          <a:latin typeface="Times New Roman"/>
                          <a:cs typeface="Times New Roman"/>
                        </a:rPr>
                        <a:t> </a:t>
                      </a:r>
                      <a:r>
                        <a:rPr sz="1400" b="1" spc="60" dirty="0">
                          <a:solidFill>
                            <a:srgbClr val="F1F1F1"/>
                          </a:solidFill>
                          <a:latin typeface="Times New Roman"/>
                          <a:cs typeface="Times New Roman"/>
                        </a:rPr>
                        <a:t>and</a:t>
                      </a:r>
                      <a:r>
                        <a:rPr sz="1400" b="1" spc="190" dirty="0">
                          <a:solidFill>
                            <a:srgbClr val="F1F1F1"/>
                          </a:solidFill>
                          <a:latin typeface="Times New Roman"/>
                          <a:cs typeface="Times New Roman"/>
                        </a:rPr>
                        <a:t> </a:t>
                      </a:r>
                      <a:r>
                        <a:rPr sz="1400" b="1" spc="70" dirty="0">
                          <a:solidFill>
                            <a:srgbClr val="F1F1F1"/>
                          </a:solidFill>
                          <a:latin typeface="Times New Roman"/>
                          <a:cs typeface="Times New Roman"/>
                        </a:rPr>
                        <a:t>their</a:t>
                      </a:r>
                      <a:r>
                        <a:rPr sz="1400" b="1" spc="185" dirty="0">
                          <a:solidFill>
                            <a:srgbClr val="F1F1F1"/>
                          </a:solidFill>
                          <a:latin typeface="Times New Roman"/>
                          <a:cs typeface="Times New Roman"/>
                        </a:rPr>
                        <a:t> </a:t>
                      </a:r>
                      <a:r>
                        <a:rPr sz="1400" b="1" spc="60" dirty="0">
                          <a:solidFill>
                            <a:srgbClr val="F1F1F1"/>
                          </a:solidFill>
                          <a:latin typeface="Times New Roman"/>
                          <a:cs typeface="Times New Roman"/>
                        </a:rPr>
                        <a:t>IMDB</a:t>
                      </a:r>
                      <a:r>
                        <a:rPr sz="1400" b="1" spc="220" dirty="0">
                          <a:solidFill>
                            <a:srgbClr val="F1F1F1"/>
                          </a:solidFill>
                          <a:latin typeface="Times New Roman"/>
                          <a:cs typeface="Times New Roman"/>
                        </a:rPr>
                        <a:t> </a:t>
                      </a:r>
                      <a:r>
                        <a:rPr sz="1400" b="1" spc="65" dirty="0">
                          <a:solidFill>
                            <a:srgbClr val="F1F1F1"/>
                          </a:solidFill>
                          <a:latin typeface="Times New Roman"/>
                          <a:cs typeface="Times New Roman"/>
                        </a:rPr>
                        <a:t>Rating</a:t>
                      </a:r>
                      <a:endParaRPr sz="1400">
                        <a:latin typeface="Times New Roman"/>
                        <a:cs typeface="Times New Roman"/>
                      </a:endParaRPr>
                    </a:p>
                  </a:txBody>
                  <a:tcPr marL="0" marR="0" marT="83820" marB="0">
                    <a:lnL w="28575">
                      <a:solidFill>
                        <a:srgbClr val="EC7C30"/>
                      </a:solidFill>
                      <a:prstDash val="solid"/>
                    </a:lnL>
                    <a:lnR w="28575">
                      <a:solidFill>
                        <a:srgbClr val="EC7C30"/>
                      </a:solidFill>
                      <a:prstDash val="solid"/>
                    </a:lnR>
                    <a:lnT w="28575">
                      <a:solidFill>
                        <a:srgbClr val="EC7C30"/>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81305">
                <a:tc>
                  <a:txBody>
                    <a:bodyPr/>
                    <a:lstStyle/>
                    <a:p>
                      <a:pPr marL="5715" algn="ctr">
                        <a:lnSpc>
                          <a:spcPct val="100000"/>
                        </a:lnSpc>
                        <a:spcBef>
                          <a:spcPts val="450"/>
                        </a:spcBef>
                      </a:pPr>
                      <a:r>
                        <a:rPr sz="900" spc="-50" dirty="0">
                          <a:solidFill>
                            <a:srgbClr val="BEBEBE"/>
                          </a:solidFill>
                          <a:latin typeface="Carlito"/>
                          <a:cs typeface="Carlito"/>
                        </a:rPr>
                        <a:t>9</a:t>
                      </a:r>
                      <a:endParaRPr sz="900">
                        <a:latin typeface="Carlito"/>
                        <a:cs typeface="Carlito"/>
                      </a:endParaRPr>
                    </a:p>
                  </a:txBody>
                  <a:tcPr marL="0" marR="0" marT="57150" marB="0">
                    <a:lnL w="28575">
                      <a:solidFill>
                        <a:srgbClr val="EC7C30"/>
                      </a:solidFill>
                      <a:prstDash val="solid"/>
                    </a:lnL>
                    <a:lnR w="9525">
                      <a:solidFill>
                        <a:srgbClr val="7E7E7E"/>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7E7E7E"/>
                      </a:solidFill>
                      <a:prstDash val="solid"/>
                    </a:lnL>
                    <a:lnR w="9525">
                      <a:solidFill>
                        <a:srgbClr val="7E7E7E"/>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7E7E7E"/>
                      </a:solidFill>
                      <a:prstDash val="solid"/>
                    </a:lnL>
                  </a:tcPr>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lnR w="28575">
                      <a:solidFill>
                        <a:srgbClr val="EC7C30"/>
                      </a:solidFill>
                      <a:prstDash val="solid"/>
                    </a:lnR>
                  </a:tcPr>
                </a:tc>
                <a:extLst>
                  <a:ext uri="{0D108BD9-81ED-4DB2-BD59-A6C34878D82A}">
                    <a16:rowId xmlns:a16="http://schemas.microsoft.com/office/drawing/2014/main" val="10001"/>
                  </a:ext>
                </a:extLst>
              </a:tr>
              <a:tr h="276225">
                <a:tc>
                  <a:txBody>
                    <a:bodyPr/>
                    <a:lstStyle/>
                    <a:p>
                      <a:pPr marL="5715" algn="ctr">
                        <a:lnSpc>
                          <a:spcPct val="100000"/>
                        </a:lnSpc>
                        <a:spcBef>
                          <a:spcPts val="414"/>
                        </a:spcBef>
                      </a:pPr>
                      <a:r>
                        <a:rPr sz="900" spc="-50" dirty="0">
                          <a:solidFill>
                            <a:srgbClr val="BEBEBE"/>
                          </a:solidFill>
                          <a:latin typeface="Carlito"/>
                          <a:cs typeface="Carlito"/>
                        </a:rPr>
                        <a:t>8</a:t>
                      </a:r>
                      <a:endParaRPr sz="900">
                        <a:latin typeface="Carlito"/>
                        <a:cs typeface="Carlito"/>
                      </a:endParaRPr>
                    </a:p>
                  </a:txBody>
                  <a:tcPr marL="0" marR="0" marT="52704" marB="0">
                    <a:lnL w="28575">
                      <a:solidFill>
                        <a:srgbClr val="EC7C30"/>
                      </a:solidFill>
                      <a:prstDash val="solid"/>
                    </a:lnL>
                    <a:lnR w="9525">
                      <a:solidFill>
                        <a:srgbClr val="7E7E7E"/>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7E7E7E"/>
                      </a:solidFill>
                      <a:prstDash val="solid"/>
                    </a:lnL>
                    <a:lnR w="9525">
                      <a:solidFill>
                        <a:srgbClr val="7E7E7E"/>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7E7E7E"/>
                      </a:solidFill>
                      <a:prstDash val="solid"/>
                    </a:lnL>
                  </a:tcPr>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lnR w="28575">
                      <a:solidFill>
                        <a:srgbClr val="EC7C30"/>
                      </a:solidFill>
                      <a:prstDash val="solid"/>
                    </a:lnR>
                  </a:tcPr>
                </a:tc>
                <a:extLst>
                  <a:ext uri="{0D108BD9-81ED-4DB2-BD59-A6C34878D82A}">
                    <a16:rowId xmlns:a16="http://schemas.microsoft.com/office/drawing/2014/main" val="10002"/>
                  </a:ext>
                </a:extLst>
              </a:tr>
              <a:tr h="276225">
                <a:tc>
                  <a:txBody>
                    <a:bodyPr/>
                    <a:lstStyle/>
                    <a:p>
                      <a:pPr marL="5715" algn="ctr">
                        <a:lnSpc>
                          <a:spcPct val="100000"/>
                        </a:lnSpc>
                        <a:spcBef>
                          <a:spcPts val="414"/>
                        </a:spcBef>
                      </a:pPr>
                      <a:r>
                        <a:rPr sz="900" spc="-50" dirty="0">
                          <a:solidFill>
                            <a:srgbClr val="BEBEBE"/>
                          </a:solidFill>
                          <a:latin typeface="Carlito"/>
                          <a:cs typeface="Carlito"/>
                        </a:rPr>
                        <a:t>7</a:t>
                      </a:r>
                      <a:endParaRPr sz="900">
                        <a:latin typeface="Carlito"/>
                        <a:cs typeface="Carlito"/>
                      </a:endParaRPr>
                    </a:p>
                  </a:txBody>
                  <a:tcPr marL="0" marR="0" marT="52704" marB="0">
                    <a:lnL w="28575">
                      <a:solidFill>
                        <a:srgbClr val="EC7C30"/>
                      </a:solidFill>
                      <a:prstDash val="solid"/>
                    </a:lnL>
                    <a:lnR w="9525">
                      <a:solidFill>
                        <a:srgbClr val="7E7E7E"/>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7E7E7E"/>
                      </a:solidFill>
                      <a:prstDash val="solid"/>
                    </a:lnL>
                    <a:lnR w="9525">
                      <a:solidFill>
                        <a:srgbClr val="7E7E7E"/>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7E7E7E"/>
                      </a:solidFill>
                      <a:prstDash val="solid"/>
                    </a:lnL>
                  </a:tcPr>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lnR w="28575">
                      <a:solidFill>
                        <a:srgbClr val="EC7C30"/>
                      </a:solidFill>
                      <a:prstDash val="solid"/>
                    </a:lnR>
                  </a:tcPr>
                </a:tc>
                <a:extLst>
                  <a:ext uri="{0D108BD9-81ED-4DB2-BD59-A6C34878D82A}">
                    <a16:rowId xmlns:a16="http://schemas.microsoft.com/office/drawing/2014/main" val="10003"/>
                  </a:ext>
                </a:extLst>
              </a:tr>
              <a:tr h="276225">
                <a:tc>
                  <a:txBody>
                    <a:bodyPr/>
                    <a:lstStyle/>
                    <a:p>
                      <a:pPr marL="5715" algn="ctr">
                        <a:lnSpc>
                          <a:spcPct val="100000"/>
                        </a:lnSpc>
                        <a:spcBef>
                          <a:spcPts val="414"/>
                        </a:spcBef>
                      </a:pPr>
                      <a:r>
                        <a:rPr sz="900" spc="-50" dirty="0">
                          <a:solidFill>
                            <a:srgbClr val="BEBEBE"/>
                          </a:solidFill>
                          <a:latin typeface="Carlito"/>
                          <a:cs typeface="Carlito"/>
                        </a:rPr>
                        <a:t>6</a:t>
                      </a:r>
                      <a:endParaRPr sz="900">
                        <a:latin typeface="Carlito"/>
                        <a:cs typeface="Carlito"/>
                      </a:endParaRPr>
                    </a:p>
                  </a:txBody>
                  <a:tcPr marL="0" marR="0" marT="52704" marB="0">
                    <a:lnL w="28575">
                      <a:solidFill>
                        <a:srgbClr val="EC7C30"/>
                      </a:solidFill>
                      <a:prstDash val="solid"/>
                    </a:lnL>
                    <a:lnR w="9525">
                      <a:solidFill>
                        <a:srgbClr val="7E7E7E"/>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7E7E7E"/>
                      </a:solidFill>
                      <a:prstDash val="solid"/>
                    </a:lnL>
                    <a:lnR w="9525">
                      <a:solidFill>
                        <a:srgbClr val="7E7E7E"/>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7E7E7E"/>
                      </a:solidFill>
                      <a:prstDash val="solid"/>
                    </a:lnL>
                  </a:tcPr>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lnR w="28575">
                      <a:solidFill>
                        <a:srgbClr val="EC7C30"/>
                      </a:solidFill>
                      <a:prstDash val="solid"/>
                    </a:lnR>
                  </a:tcPr>
                </a:tc>
                <a:extLst>
                  <a:ext uri="{0D108BD9-81ED-4DB2-BD59-A6C34878D82A}">
                    <a16:rowId xmlns:a16="http://schemas.microsoft.com/office/drawing/2014/main" val="10004"/>
                  </a:ext>
                </a:extLst>
              </a:tr>
              <a:tr h="276225">
                <a:tc>
                  <a:txBody>
                    <a:bodyPr/>
                    <a:lstStyle/>
                    <a:p>
                      <a:pPr marL="5715" algn="ctr">
                        <a:lnSpc>
                          <a:spcPct val="100000"/>
                        </a:lnSpc>
                        <a:spcBef>
                          <a:spcPts val="414"/>
                        </a:spcBef>
                      </a:pPr>
                      <a:r>
                        <a:rPr sz="900" spc="-50" dirty="0">
                          <a:solidFill>
                            <a:srgbClr val="BEBEBE"/>
                          </a:solidFill>
                          <a:latin typeface="Carlito"/>
                          <a:cs typeface="Carlito"/>
                        </a:rPr>
                        <a:t>5</a:t>
                      </a:r>
                      <a:endParaRPr sz="900">
                        <a:latin typeface="Carlito"/>
                        <a:cs typeface="Carlito"/>
                      </a:endParaRPr>
                    </a:p>
                  </a:txBody>
                  <a:tcPr marL="0" marR="0" marT="52704" marB="0">
                    <a:lnL w="28575">
                      <a:solidFill>
                        <a:srgbClr val="EC7C30"/>
                      </a:solidFill>
                      <a:prstDash val="solid"/>
                    </a:lnL>
                    <a:lnR w="9525">
                      <a:solidFill>
                        <a:srgbClr val="7E7E7E"/>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7E7E7E"/>
                      </a:solidFill>
                      <a:prstDash val="solid"/>
                    </a:lnL>
                    <a:lnR w="9525">
                      <a:solidFill>
                        <a:srgbClr val="7E7E7E"/>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7E7E7E"/>
                      </a:solidFill>
                      <a:prstDash val="solid"/>
                    </a:lnL>
                  </a:tcPr>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lnR w="28575">
                      <a:solidFill>
                        <a:srgbClr val="EC7C30"/>
                      </a:solidFill>
                      <a:prstDash val="solid"/>
                    </a:lnR>
                  </a:tcPr>
                </a:tc>
                <a:extLst>
                  <a:ext uri="{0D108BD9-81ED-4DB2-BD59-A6C34878D82A}">
                    <a16:rowId xmlns:a16="http://schemas.microsoft.com/office/drawing/2014/main" val="10005"/>
                  </a:ext>
                </a:extLst>
              </a:tr>
              <a:tr h="276225">
                <a:tc>
                  <a:txBody>
                    <a:bodyPr/>
                    <a:lstStyle/>
                    <a:p>
                      <a:pPr marL="5715" algn="ctr">
                        <a:lnSpc>
                          <a:spcPct val="100000"/>
                        </a:lnSpc>
                        <a:spcBef>
                          <a:spcPts val="414"/>
                        </a:spcBef>
                      </a:pPr>
                      <a:r>
                        <a:rPr sz="900" spc="-50" dirty="0">
                          <a:solidFill>
                            <a:srgbClr val="BEBEBE"/>
                          </a:solidFill>
                          <a:latin typeface="Carlito"/>
                          <a:cs typeface="Carlito"/>
                        </a:rPr>
                        <a:t>4</a:t>
                      </a:r>
                      <a:endParaRPr sz="900">
                        <a:latin typeface="Carlito"/>
                        <a:cs typeface="Carlito"/>
                      </a:endParaRPr>
                    </a:p>
                  </a:txBody>
                  <a:tcPr marL="0" marR="0" marT="52704" marB="0">
                    <a:lnL w="28575">
                      <a:solidFill>
                        <a:srgbClr val="EC7C30"/>
                      </a:solidFill>
                      <a:prstDash val="solid"/>
                    </a:lnL>
                    <a:lnR w="9525">
                      <a:solidFill>
                        <a:srgbClr val="7E7E7E"/>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7E7E7E"/>
                      </a:solidFill>
                      <a:prstDash val="solid"/>
                    </a:lnL>
                    <a:lnR w="9525">
                      <a:solidFill>
                        <a:srgbClr val="7E7E7E"/>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7E7E7E"/>
                      </a:solidFill>
                      <a:prstDash val="solid"/>
                    </a:lnL>
                  </a:tcPr>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lnR w="28575">
                      <a:solidFill>
                        <a:srgbClr val="EC7C30"/>
                      </a:solidFill>
                      <a:prstDash val="solid"/>
                    </a:lnR>
                  </a:tcPr>
                </a:tc>
                <a:extLst>
                  <a:ext uri="{0D108BD9-81ED-4DB2-BD59-A6C34878D82A}">
                    <a16:rowId xmlns:a16="http://schemas.microsoft.com/office/drawing/2014/main" val="10006"/>
                  </a:ext>
                </a:extLst>
              </a:tr>
              <a:tr h="276225">
                <a:tc>
                  <a:txBody>
                    <a:bodyPr/>
                    <a:lstStyle/>
                    <a:p>
                      <a:pPr marL="5715" algn="ctr">
                        <a:lnSpc>
                          <a:spcPct val="100000"/>
                        </a:lnSpc>
                        <a:spcBef>
                          <a:spcPts val="414"/>
                        </a:spcBef>
                      </a:pPr>
                      <a:r>
                        <a:rPr sz="900" spc="-50" dirty="0">
                          <a:solidFill>
                            <a:srgbClr val="BEBEBE"/>
                          </a:solidFill>
                          <a:latin typeface="Carlito"/>
                          <a:cs typeface="Carlito"/>
                        </a:rPr>
                        <a:t>3</a:t>
                      </a:r>
                      <a:endParaRPr sz="900">
                        <a:latin typeface="Carlito"/>
                        <a:cs typeface="Carlito"/>
                      </a:endParaRPr>
                    </a:p>
                  </a:txBody>
                  <a:tcPr marL="0" marR="0" marT="52704" marB="0">
                    <a:lnL w="28575">
                      <a:solidFill>
                        <a:srgbClr val="EC7C30"/>
                      </a:solidFill>
                      <a:prstDash val="solid"/>
                    </a:lnL>
                    <a:lnR w="9525">
                      <a:solidFill>
                        <a:srgbClr val="7E7E7E"/>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7E7E7E"/>
                      </a:solidFill>
                      <a:prstDash val="solid"/>
                    </a:lnL>
                    <a:lnR w="9525">
                      <a:solidFill>
                        <a:srgbClr val="7E7E7E"/>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7E7E7E"/>
                      </a:solidFill>
                      <a:prstDash val="solid"/>
                    </a:lnL>
                  </a:tcPr>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lnR w="28575">
                      <a:solidFill>
                        <a:srgbClr val="EC7C30"/>
                      </a:solidFill>
                      <a:prstDash val="solid"/>
                    </a:lnR>
                  </a:tcPr>
                </a:tc>
                <a:extLst>
                  <a:ext uri="{0D108BD9-81ED-4DB2-BD59-A6C34878D82A}">
                    <a16:rowId xmlns:a16="http://schemas.microsoft.com/office/drawing/2014/main" val="10007"/>
                  </a:ext>
                </a:extLst>
              </a:tr>
              <a:tr h="276225">
                <a:tc>
                  <a:txBody>
                    <a:bodyPr/>
                    <a:lstStyle/>
                    <a:p>
                      <a:pPr marL="5715" algn="ctr">
                        <a:lnSpc>
                          <a:spcPct val="100000"/>
                        </a:lnSpc>
                        <a:spcBef>
                          <a:spcPts val="414"/>
                        </a:spcBef>
                      </a:pPr>
                      <a:r>
                        <a:rPr sz="900" spc="-50" dirty="0">
                          <a:solidFill>
                            <a:srgbClr val="BEBEBE"/>
                          </a:solidFill>
                          <a:latin typeface="Carlito"/>
                          <a:cs typeface="Carlito"/>
                        </a:rPr>
                        <a:t>2</a:t>
                      </a:r>
                      <a:endParaRPr sz="900">
                        <a:latin typeface="Carlito"/>
                        <a:cs typeface="Carlito"/>
                      </a:endParaRPr>
                    </a:p>
                  </a:txBody>
                  <a:tcPr marL="0" marR="0" marT="52704" marB="0">
                    <a:lnL w="28575">
                      <a:solidFill>
                        <a:srgbClr val="EC7C30"/>
                      </a:solidFill>
                      <a:prstDash val="solid"/>
                    </a:lnL>
                    <a:lnR w="9525">
                      <a:solidFill>
                        <a:srgbClr val="7E7E7E"/>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7E7E7E"/>
                      </a:solidFill>
                      <a:prstDash val="solid"/>
                    </a:lnL>
                    <a:lnR w="9525">
                      <a:solidFill>
                        <a:srgbClr val="7E7E7E"/>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7E7E7E"/>
                      </a:solidFill>
                      <a:prstDash val="solid"/>
                    </a:lnL>
                  </a:tcPr>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lnR w="28575">
                      <a:solidFill>
                        <a:srgbClr val="EC7C30"/>
                      </a:solidFill>
                      <a:prstDash val="solid"/>
                    </a:lnR>
                  </a:tcPr>
                </a:tc>
                <a:extLst>
                  <a:ext uri="{0D108BD9-81ED-4DB2-BD59-A6C34878D82A}">
                    <a16:rowId xmlns:a16="http://schemas.microsoft.com/office/drawing/2014/main" val="10008"/>
                  </a:ext>
                </a:extLst>
              </a:tr>
              <a:tr h="276225">
                <a:tc>
                  <a:txBody>
                    <a:bodyPr/>
                    <a:lstStyle/>
                    <a:p>
                      <a:pPr marL="5715" algn="ctr">
                        <a:lnSpc>
                          <a:spcPct val="100000"/>
                        </a:lnSpc>
                        <a:spcBef>
                          <a:spcPts val="409"/>
                        </a:spcBef>
                      </a:pPr>
                      <a:r>
                        <a:rPr sz="900" spc="-50" dirty="0">
                          <a:solidFill>
                            <a:srgbClr val="BEBEBE"/>
                          </a:solidFill>
                          <a:latin typeface="Carlito"/>
                          <a:cs typeface="Carlito"/>
                        </a:rPr>
                        <a:t>1</a:t>
                      </a:r>
                      <a:endParaRPr sz="900">
                        <a:latin typeface="Carlito"/>
                        <a:cs typeface="Carlito"/>
                      </a:endParaRPr>
                    </a:p>
                  </a:txBody>
                  <a:tcPr marL="0" marR="0" marT="52069" marB="0">
                    <a:lnL w="28575">
                      <a:solidFill>
                        <a:srgbClr val="EC7C30"/>
                      </a:solidFill>
                      <a:prstDash val="solid"/>
                    </a:lnL>
                    <a:lnR w="9525">
                      <a:solidFill>
                        <a:srgbClr val="7E7E7E"/>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7E7E7E"/>
                      </a:solidFill>
                      <a:prstDash val="solid"/>
                    </a:lnL>
                    <a:lnR w="9525">
                      <a:solidFill>
                        <a:srgbClr val="7E7E7E"/>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7E7E7E"/>
                      </a:solidFill>
                      <a:prstDash val="solid"/>
                    </a:lnL>
                  </a:tcPr>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lnR w="28575">
                      <a:solidFill>
                        <a:srgbClr val="EC7C30"/>
                      </a:solidFill>
                      <a:prstDash val="solid"/>
                    </a:lnR>
                  </a:tcPr>
                </a:tc>
                <a:extLst>
                  <a:ext uri="{0D108BD9-81ED-4DB2-BD59-A6C34878D82A}">
                    <a16:rowId xmlns:a16="http://schemas.microsoft.com/office/drawing/2014/main" val="10009"/>
                  </a:ext>
                </a:extLst>
              </a:tr>
              <a:tr h="427990">
                <a:tc>
                  <a:txBody>
                    <a:bodyPr/>
                    <a:lstStyle/>
                    <a:p>
                      <a:pPr marL="5715" algn="ctr">
                        <a:lnSpc>
                          <a:spcPct val="100000"/>
                        </a:lnSpc>
                        <a:spcBef>
                          <a:spcPts val="414"/>
                        </a:spcBef>
                      </a:pPr>
                      <a:r>
                        <a:rPr sz="900" spc="-50" dirty="0">
                          <a:solidFill>
                            <a:srgbClr val="BEBEBE"/>
                          </a:solidFill>
                          <a:latin typeface="Carlito"/>
                          <a:cs typeface="Carlito"/>
                        </a:rPr>
                        <a:t>0</a:t>
                      </a:r>
                      <a:endParaRPr sz="900">
                        <a:latin typeface="Carlito"/>
                        <a:cs typeface="Carlito"/>
                      </a:endParaRPr>
                    </a:p>
                  </a:txBody>
                  <a:tcPr marL="0" marR="0" marT="52704" marB="0">
                    <a:lnL w="28575">
                      <a:solidFill>
                        <a:srgbClr val="EC7C30"/>
                      </a:solidFill>
                      <a:prstDash val="solid"/>
                    </a:lnL>
                    <a:lnR w="9525">
                      <a:solidFill>
                        <a:srgbClr val="7E7E7E"/>
                      </a:solidFill>
                      <a:prstDash val="solid"/>
                    </a:lnR>
                    <a:lnB w="28575">
                      <a:solidFill>
                        <a:srgbClr val="EC7C30"/>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7E7E7E"/>
                      </a:solidFill>
                      <a:prstDash val="solid"/>
                    </a:lnL>
                    <a:lnR w="9525">
                      <a:solidFill>
                        <a:srgbClr val="7E7E7E"/>
                      </a:solidFill>
                      <a:prstDash val="solid"/>
                    </a:lnR>
                    <a:lnB w="28575">
                      <a:solidFill>
                        <a:srgbClr val="EC7C30"/>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7E7E7E"/>
                      </a:solidFill>
                      <a:prstDash val="solid"/>
                    </a:lnL>
                    <a:lnB w="28575">
                      <a:solidFill>
                        <a:srgbClr val="EC7C30"/>
                      </a:solidFill>
                      <a:prstDash val="solid"/>
                    </a:lnB>
                  </a:tcPr>
                </a:tc>
                <a:tc gridSpan="2">
                  <a:txBody>
                    <a:bodyPr/>
                    <a:lstStyle/>
                    <a:p>
                      <a:pPr>
                        <a:lnSpc>
                          <a:spcPct val="100000"/>
                        </a:lnSpc>
                        <a:spcBef>
                          <a:spcPts val="550"/>
                        </a:spcBef>
                      </a:pPr>
                      <a:endParaRPr sz="900">
                        <a:latin typeface="Times New Roman"/>
                        <a:cs typeface="Times New Roman"/>
                      </a:endParaRPr>
                    </a:p>
                    <a:p>
                      <a:pPr marL="139065">
                        <a:lnSpc>
                          <a:spcPct val="100000"/>
                        </a:lnSpc>
                        <a:tabLst>
                          <a:tab pos="1515110" algn="l"/>
                        </a:tabLst>
                      </a:pPr>
                      <a:r>
                        <a:rPr sz="900" spc="-25" dirty="0">
                          <a:solidFill>
                            <a:srgbClr val="BEBEBE"/>
                          </a:solidFill>
                          <a:latin typeface="Carlito"/>
                          <a:cs typeface="Carlito"/>
                        </a:rPr>
                        <a:t>50</a:t>
                      </a:r>
                      <a:r>
                        <a:rPr sz="900" dirty="0">
                          <a:solidFill>
                            <a:srgbClr val="BEBEBE"/>
                          </a:solidFill>
                          <a:latin typeface="Carlito"/>
                          <a:cs typeface="Carlito"/>
                        </a:rPr>
                        <a:t>	</a:t>
                      </a:r>
                      <a:r>
                        <a:rPr sz="900" spc="-25" dirty="0">
                          <a:solidFill>
                            <a:srgbClr val="BEBEBE"/>
                          </a:solidFill>
                          <a:latin typeface="Carlito"/>
                          <a:cs typeface="Carlito"/>
                        </a:rPr>
                        <a:t>100</a:t>
                      </a:r>
                      <a:endParaRPr sz="900">
                        <a:latin typeface="Carlito"/>
                        <a:cs typeface="Carlito"/>
                      </a:endParaRPr>
                    </a:p>
                  </a:txBody>
                  <a:tcPr marL="0" marR="0" marT="69850" marB="0">
                    <a:lnB w="28575">
                      <a:solidFill>
                        <a:srgbClr val="EC7C30"/>
                      </a:solidFill>
                      <a:prstDash val="solid"/>
                    </a:lnB>
                  </a:tcPr>
                </a:tc>
                <a:tc hMerge="1">
                  <a:txBody>
                    <a:bodyPr/>
                    <a:lstStyle/>
                    <a:p>
                      <a:endParaRPr/>
                    </a:p>
                  </a:txBody>
                  <a:tcPr marL="0" marR="0" marT="0" marB="0"/>
                </a:tc>
                <a:tc gridSpan="2">
                  <a:txBody>
                    <a:bodyPr/>
                    <a:lstStyle/>
                    <a:p>
                      <a:pPr>
                        <a:lnSpc>
                          <a:spcPct val="100000"/>
                        </a:lnSpc>
                        <a:spcBef>
                          <a:spcPts val="550"/>
                        </a:spcBef>
                      </a:pPr>
                      <a:endParaRPr sz="900">
                        <a:latin typeface="Times New Roman"/>
                        <a:cs typeface="Times New Roman"/>
                      </a:endParaRPr>
                    </a:p>
                    <a:p>
                      <a:pPr marL="615315">
                        <a:lnSpc>
                          <a:spcPct val="100000"/>
                        </a:lnSpc>
                        <a:tabLst>
                          <a:tab pos="2020570" algn="l"/>
                        </a:tabLst>
                      </a:pPr>
                      <a:r>
                        <a:rPr sz="900" spc="-25" dirty="0">
                          <a:solidFill>
                            <a:srgbClr val="BEBEBE"/>
                          </a:solidFill>
                          <a:latin typeface="Carlito"/>
                          <a:cs typeface="Carlito"/>
                        </a:rPr>
                        <a:t>150</a:t>
                      </a:r>
                      <a:r>
                        <a:rPr sz="900" dirty="0">
                          <a:solidFill>
                            <a:srgbClr val="BEBEBE"/>
                          </a:solidFill>
                          <a:latin typeface="Carlito"/>
                          <a:cs typeface="Carlito"/>
                        </a:rPr>
                        <a:t>	</a:t>
                      </a:r>
                      <a:r>
                        <a:rPr sz="900" spc="-25" dirty="0">
                          <a:solidFill>
                            <a:srgbClr val="BEBEBE"/>
                          </a:solidFill>
                          <a:latin typeface="Carlito"/>
                          <a:cs typeface="Carlito"/>
                        </a:rPr>
                        <a:t>200</a:t>
                      </a:r>
                      <a:endParaRPr sz="900">
                        <a:latin typeface="Carlito"/>
                        <a:cs typeface="Carlito"/>
                      </a:endParaRPr>
                    </a:p>
                  </a:txBody>
                  <a:tcPr marL="0" marR="0" marT="69850" marB="0">
                    <a:lnB w="28575">
                      <a:solidFill>
                        <a:srgbClr val="EC7C30"/>
                      </a:solidFill>
                      <a:prstDash val="solid"/>
                    </a:lnB>
                  </a:tcPr>
                </a:tc>
                <a:tc hMerge="1">
                  <a:txBody>
                    <a:bodyPr/>
                    <a:lstStyle/>
                    <a:p>
                      <a:endParaRPr/>
                    </a:p>
                  </a:txBody>
                  <a:tcPr marL="0" marR="0" marT="0" marB="0"/>
                </a:tc>
                <a:tc>
                  <a:txBody>
                    <a:bodyPr/>
                    <a:lstStyle/>
                    <a:p>
                      <a:pPr>
                        <a:lnSpc>
                          <a:spcPct val="100000"/>
                        </a:lnSpc>
                        <a:spcBef>
                          <a:spcPts val="550"/>
                        </a:spcBef>
                      </a:pPr>
                      <a:endParaRPr sz="900">
                        <a:latin typeface="Times New Roman"/>
                        <a:cs typeface="Times New Roman"/>
                      </a:endParaRPr>
                    </a:p>
                    <a:p>
                      <a:pPr marR="130175" algn="r">
                        <a:lnSpc>
                          <a:spcPct val="100000"/>
                        </a:lnSpc>
                      </a:pPr>
                      <a:r>
                        <a:rPr sz="900" spc="-25" dirty="0">
                          <a:solidFill>
                            <a:srgbClr val="BEBEBE"/>
                          </a:solidFill>
                          <a:latin typeface="Carlito"/>
                          <a:cs typeface="Carlito"/>
                        </a:rPr>
                        <a:t>250</a:t>
                      </a:r>
                      <a:endParaRPr sz="900">
                        <a:latin typeface="Carlito"/>
                        <a:cs typeface="Carlito"/>
                      </a:endParaRPr>
                    </a:p>
                  </a:txBody>
                  <a:tcPr marL="0" marR="0" marT="69850" marB="0">
                    <a:lnR w="28575">
                      <a:solidFill>
                        <a:srgbClr val="EC7C30"/>
                      </a:solidFill>
                      <a:prstDash val="solid"/>
                    </a:lnR>
                    <a:lnB w="28575">
                      <a:solidFill>
                        <a:srgbClr val="EC7C30"/>
                      </a:solidFill>
                      <a:prstDash val="solid"/>
                    </a:lnB>
                  </a:tcPr>
                </a:tc>
                <a:extLst>
                  <a:ext uri="{0D108BD9-81ED-4DB2-BD59-A6C34878D82A}">
                    <a16:rowId xmlns:a16="http://schemas.microsoft.com/office/drawing/2014/main" val="10010"/>
                  </a:ext>
                </a:extLst>
              </a:tr>
            </a:tbl>
          </a:graphicData>
        </a:graphic>
      </p:graphicFrame>
      <p:grpSp>
        <p:nvGrpSpPr>
          <p:cNvPr id="568" name="object 568"/>
          <p:cNvGrpSpPr/>
          <p:nvPr/>
        </p:nvGrpSpPr>
        <p:grpSpPr>
          <a:xfrm>
            <a:off x="4836985" y="4250448"/>
            <a:ext cx="7006590" cy="1977389"/>
            <a:chOff x="4836985" y="4250448"/>
            <a:chExt cx="7006590" cy="1977389"/>
          </a:xfrm>
        </p:grpSpPr>
        <p:sp>
          <p:nvSpPr>
            <p:cNvPr id="569" name="object 569"/>
            <p:cNvSpPr/>
            <p:nvPr/>
          </p:nvSpPr>
          <p:spPr>
            <a:xfrm>
              <a:off x="4841747" y="6112764"/>
              <a:ext cx="6997065" cy="0"/>
            </a:xfrm>
            <a:custGeom>
              <a:avLst/>
              <a:gdLst/>
              <a:ahLst/>
              <a:cxnLst/>
              <a:rect l="l" t="t" r="r" b="b"/>
              <a:pathLst>
                <a:path w="6997065">
                  <a:moveTo>
                    <a:pt x="0" y="0"/>
                  </a:moveTo>
                  <a:lnTo>
                    <a:pt x="6996683" y="0"/>
                  </a:lnTo>
                </a:path>
              </a:pathLst>
            </a:custGeom>
            <a:ln w="9525">
              <a:solidFill>
                <a:srgbClr val="F1F1F1"/>
              </a:solidFill>
            </a:ln>
          </p:spPr>
          <p:txBody>
            <a:bodyPr wrap="square" lIns="0" tIns="0" rIns="0" bIns="0" rtlCol="0"/>
            <a:lstStyle/>
            <a:p>
              <a:endParaRPr/>
            </a:p>
          </p:txBody>
        </p:sp>
        <p:pic>
          <p:nvPicPr>
            <p:cNvPr id="570" name="object 570"/>
            <p:cNvPicPr/>
            <p:nvPr/>
          </p:nvPicPr>
          <p:blipFill>
            <a:blip r:embed="rId30" cstate="print"/>
            <a:stretch>
              <a:fillRect/>
            </a:stretch>
          </p:blipFill>
          <p:spPr>
            <a:xfrm>
              <a:off x="4910327" y="4274807"/>
              <a:ext cx="6854952" cy="1847100"/>
            </a:xfrm>
            <a:prstGeom prst="rect">
              <a:avLst/>
            </a:prstGeom>
          </p:spPr>
        </p:pic>
        <p:pic>
          <p:nvPicPr>
            <p:cNvPr id="571" name="object 571"/>
            <p:cNvPicPr/>
            <p:nvPr/>
          </p:nvPicPr>
          <p:blipFill>
            <a:blip r:embed="rId4" cstate="print"/>
            <a:stretch>
              <a:fillRect/>
            </a:stretch>
          </p:blipFill>
          <p:spPr>
            <a:xfrm>
              <a:off x="4885943" y="6027420"/>
              <a:ext cx="201942" cy="200393"/>
            </a:xfrm>
            <a:prstGeom prst="rect">
              <a:avLst/>
            </a:prstGeom>
          </p:spPr>
        </p:pic>
        <p:pic>
          <p:nvPicPr>
            <p:cNvPr id="572" name="object 572"/>
            <p:cNvPicPr/>
            <p:nvPr/>
          </p:nvPicPr>
          <p:blipFill>
            <a:blip r:embed="rId4" cstate="print"/>
            <a:stretch>
              <a:fillRect/>
            </a:stretch>
          </p:blipFill>
          <p:spPr>
            <a:xfrm>
              <a:off x="5177027" y="6018276"/>
              <a:ext cx="201942" cy="200393"/>
            </a:xfrm>
            <a:prstGeom prst="rect">
              <a:avLst/>
            </a:prstGeom>
          </p:spPr>
        </p:pic>
        <p:pic>
          <p:nvPicPr>
            <p:cNvPr id="573" name="object 573"/>
            <p:cNvPicPr/>
            <p:nvPr/>
          </p:nvPicPr>
          <p:blipFill>
            <a:blip r:embed="rId4" cstate="print"/>
            <a:stretch>
              <a:fillRect/>
            </a:stretch>
          </p:blipFill>
          <p:spPr>
            <a:xfrm>
              <a:off x="5468111" y="4250448"/>
              <a:ext cx="201942" cy="200393"/>
            </a:xfrm>
            <a:prstGeom prst="rect">
              <a:avLst/>
            </a:prstGeom>
          </p:spPr>
        </p:pic>
        <p:pic>
          <p:nvPicPr>
            <p:cNvPr id="574" name="object 574"/>
            <p:cNvPicPr/>
            <p:nvPr/>
          </p:nvPicPr>
          <p:blipFill>
            <a:blip r:embed="rId4" cstate="print"/>
            <a:stretch>
              <a:fillRect/>
            </a:stretch>
          </p:blipFill>
          <p:spPr>
            <a:xfrm>
              <a:off x="5760719" y="6022848"/>
              <a:ext cx="201942" cy="200393"/>
            </a:xfrm>
            <a:prstGeom prst="rect">
              <a:avLst/>
            </a:prstGeom>
          </p:spPr>
        </p:pic>
        <p:pic>
          <p:nvPicPr>
            <p:cNvPr id="575" name="object 575"/>
            <p:cNvPicPr/>
            <p:nvPr/>
          </p:nvPicPr>
          <p:blipFill>
            <a:blip r:embed="rId4" cstate="print"/>
            <a:stretch>
              <a:fillRect/>
            </a:stretch>
          </p:blipFill>
          <p:spPr>
            <a:xfrm>
              <a:off x="6051803" y="5946648"/>
              <a:ext cx="201942" cy="200393"/>
            </a:xfrm>
            <a:prstGeom prst="rect">
              <a:avLst/>
            </a:prstGeom>
          </p:spPr>
        </p:pic>
        <p:pic>
          <p:nvPicPr>
            <p:cNvPr id="576" name="object 576"/>
            <p:cNvPicPr/>
            <p:nvPr/>
          </p:nvPicPr>
          <p:blipFill>
            <a:blip r:embed="rId4" cstate="print"/>
            <a:stretch>
              <a:fillRect/>
            </a:stretch>
          </p:blipFill>
          <p:spPr>
            <a:xfrm>
              <a:off x="6342887" y="6027420"/>
              <a:ext cx="201942" cy="200393"/>
            </a:xfrm>
            <a:prstGeom prst="rect">
              <a:avLst/>
            </a:prstGeom>
          </p:spPr>
        </p:pic>
        <p:pic>
          <p:nvPicPr>
            <p:cNvPr id="577" name="object 577"/>
            <p:cNvPicPr/>
            <p:nvPr/>
          </p:nvPicPr>
          <p:blipFill>
            <a:blip r:embed="rId4" cstate="print"/>
            <a:stretch>
              <a:fillRect/>
            </a:stretch>
          </p:blipFill>
          <p:spPr>
            <a:xfrm>
              <a:off x="6633971" y="6009132"/>
              <a:ext cx="201942" cy="200393"/>
            </a:xfrm>
            <a:prstGeom prst="rect">
              <a:avLst/>
            </a:prstGeom>
          </p:spPr>
        </p:pic>
        <p:pic>
          <p:nvPicPr>
            <p:cNvPr id="578" name="object 578"/>
            <p:cNvPicPr/>
            <p:nvPr/>
          </p:nvPicPr>
          <p:blipFill>
            <a:blip r:embed="rId4" cstate="print"/>
            <a:stretch>
              <a:fillRect/>
            </a:stretch>
          </p:blipFill>
          <p:spPr>
            <a:xfrm>
              <a:off x="6926579" y="5890260"/>
              <a:ext cx="201942" cy="200393"/>
            </a:xfrm>
            <a:prstGeom prst="rect">
              <a:avLst/>
            </a:prstGeom>
          </p:spPr>
        </p:pic>
        <p:pic>
          <p:nvPicPr>
            <p:cNvPr id="579" name="object 579"/>
            <p:cNvPicPr/>
            <p:nvPr/>
          </p:nvPicPr>
          <p:blipFill>
            <a:blip r:embed="rId4" cstate="print"/>
            <a:stretch>
              <a:fillRect/>
            </a:stretch>
          </p:blipFill>
          <p:spPr>
            <a:xfrm>
              <a:off x="7217663" y="5992367"/>
              <a:ext cx="201942" cy="200393"/>
            </a:xfrm>
            <a:prstGeom prst="rect">
              <a:avLst/>
            </a:prstGeom>
          </p:spPr>
        </p:pic>
        <p:pic>
          <p:nvPicPr>
            <p:cNvPr id="580" name="object 580"/>
            <p:cNvPicPr/>
            <p:nvPr/>
          </p:nvPicPr>
          <p:blipFill>
            <a:blip r:embed="rId4" cstate="print"/>
            <a:stretch>
              <a:fillRect/>
            </a:stretch>
          </p:blipFill>
          <p:spPr>
            <a:xfrm>
              <a:off x="7508747" y="5971032"/>
              <a:ext cx="201942" cy="200393"/>
            </a:xfrm>
            <a:prstGeom prst="rect">
              <a:avLst/>
            </a:prstGeom>
          </p:spPr>
        </p:pic>
        <p:pic>
          <p:nvPicPr>
            <p:cNvPr id="581" name="object 581"/>
            <p:cNvPicPr/>
            <p:nvPr/>
          </p:nvPicPr>
          <p:blipFill>
            <a:blip r:embed="rId4" cstate="print"/>
            <a:stretch>
              <a:fillRect/>
            </a:stretch>
          </p:blipFill>
          <p:spPr>
            <a:xfrm>
              <a:off x="7801355" y="6006083"/>
              <a:ext cx="201942" cy="200393"/>
            </a:xfrm>
            <a:prstGeom prst="rect">
              <a:avLst/>
            </a:prstGeom>
          </p:spPr>
        </p:pic>
        <p:pic>
          <p:nvPicPr>
            <p:cNvPr id="582" name="object 582"/>
            <p:cNvPicPr/>
            <p:nvPr/>
          </p:nvPicPr>
          <p:blipFill>
            <a:blip r:embed="rId4" cstate="print"/>
            <a:stretch>
              <a:fillRect/>
            </a:stretch>
          </p:blipFill>
          <p:spPr>
            <a:xfrm>
              <a:off x="8092439" y="6027420"/>
              <a:ext cx="201942" cy="200393"/>
            </a:xfrm>
            <a:prstGeom prst="rect">
              <a:avLst/>
            </a:prstGeom>
          </p:spPr>
        </p:pic>
        <p:pic>
          <p:nvPicPr>
            <p:cNvPr id="583" name="object 583"/>
            <p:cNvPicPr/>
            <p:nvPr/>
          </p:nvPicPr>
          <p:blipFill>
            <a:blip r:embed="rId4" cstate="print"/>
            <a:stretch>
              <a:fillRect/>
            </a:stretch>
          </p:blipFill>
          <p:spPr>
            <a:xfrm>
              <a:off x="8383523" y="6006083"/>
              <a:ext cx="201942" cy="200393"/>
            </a:xfrm>
            <a:prstGeom prst="rect">
              <a:avLst/>
            </a:prstGeom>
          </p:spPr>
        </p:pic>
        <p:pic>
          <p:nvPicPr>
            <p:cNvPr id="584" name="object 584"/>
            <p:cNvPicPr/>
            <p:nvPr/>
          </p:nvPicPr>
          <p:blipFill>
            <a:blip r:embed="rId4" cstate="print"/>
            <a:stretch>
              <a:fillRect/>
            </a:stretch>
          </p:blipFill>
          <p:spPr>
            <a:xfrm>
              <a:off x="8674607" y="6027420"/>
              <a:ext cx="201942" cy="200393"/>
            </a:xfrm>
            <a:prstGeom prst="rect">
              <a:avLst/>
            </a:prstGeom>
          </p:spPr>
        </p:pic>
        <p:pic>
          <p:nvPicPr>
            <p:cNvPr id="585" name="object 585"/>
            <p:cNvPicPr/>
            <p:nvPr/>
          </p:nvPicPr>
          <p:blipFill>
            <a:blip r:embed="rId4" cstate="print"/>
            <a:stretch>
              <a:fillRect/>
            </a:stretch>
          </p:blipFill>
          <p:spPr>
            <a:xfrm>
              <a:off x="8967215" y="6018276"/>
              <a:ext cx="201942" cy="200393"/>
            </a:xfrm>
            <a:prstGeom prst="rect">
              <a:avLst/>
            </a:prstGeom>
          </p:spPr>
        </p:pic>
        <p:pic>
          <p:nvPicPr>
            <p:cNvPr id="586" name="object 586"/>
            <p:cNvPicPr/>
            <p:nvPr/>
          </p:nvPicPr>
          <p:blipFill>
            <a:blip r:embed="rId4" cstate="print"/>
            <a:stretch>
              <a:fillRect/>
            </a:stretch>
          </p:blipFill>
          <p:spPr>
            <a:xfrm>
              <a:off x="9258300" y="6027420"/>
              <a:ext cx="201942" cy="200393"/>
            </a:xfrm>
            <a:prstGeom prst="rect">
              <a:avLst/>
            </a:prstGeom>
          </p:spPr>
        </p:pic>
        <p:pic>
          <p:nvPicPr>
            <p:cNvPr id="587" name="object 587"/>
            <p:cNvPicPr/>
            <p:nvPr/>
          </p:nvPicPr>
          <p:blipFill>
            <a:blip r:embed="rId4" cstate="print"/>
            <a:stretch>
              <a:fillRect/>
            </a:stretch>
          </p:blipFill>
          <p:spPr>
            <a:xfrm>
              <a:off x="9549383" y="6018276"/>
              <a:ext cx="201942" cy="200393"/>
            </a:xfrm>
            <a:prstGeom prst="rect">
              <a:avLst/>
            </a:prstGeom>
          </p:spPr>
        </p:pic>
        <p:pic>
          <p:nvPicPr>
            <p:cNvPr id="588" name="object 588"/>
            <p:cNvPicPr/>
            <p:nvPr/>
          </p:nvPicPr>
          <p:blipFill>
            <a:blip r:embed="rId4" cstate="print"/>
            <a:stretch>
              <a:fillRect/>
            </a:stretch>
          </p:blipFill>
          <p:spPr>
            <a:xfrm>
              <a:off x="9840467" y="5980176"/>
              <a:ext cx="201942" cy="200393"/>
            </a:xfrm>
            <a:prstGeom prst="rect">
              <a:avLst/>
            </a:prstGeom>
          </p:spPr>
        </p:pic>
        <p:pic>
          <p:nvPicPr>
            <p:cNvPr id="589" name="object 589"/>
            <p:cNvPicPr/>
            <p:nvPr/>
          </p:nvPicPr>
          <p:blipFill>
            <a:blip r:embed="rId4" cstate="print"/>
            <a:stretch>
              <a:fillRect/>
            </a:stretch>
          </p:blipFill>
          <p:spPr>
            <a:xfrm>
              <a:off x="10133076" y="5887211"/>
              <a:ext cx="201942" cy="200393"/>
            </a:xfrm>
            <a:prstGeom prst="rect">
              <a:avLst/>
            </a:prstGeom>
          </p:spPr>
        </p:pic>
        <p:pic>
          <p:nvPicPr>
            <p:cNvPr id="590" name="object 590"/>
            <p:cNvPicPr/>
            <p:nvPr/>
          </p:nvPicPr>
          <p:blipFill>
            <a:blip r:embed="rId4" cstate="print"/>
            <a:stretch>
              <a:fillRect/>
            </a:stretch>
          </p:blipFill>
          <p:spPr>
            <a:xfrm>
              <a:off x="10424159" y="6027420"/>
              <a:ext cx="201942" cy="200393"/>
            </a:xfrm>
            <a:prstGeom prst="rect">
              <a:avLst/>
            </a:prstGeom>
          </p:spPr>
        </p:pic>
        <p:pic>
          <p:nvPicPr>
            <p:cNvPr id="591" name="object 591"/>
            <p:cNvPicPr/>
            <p:nvPr/>
          </p:nvPicPr>
          <p:blipFill>
            <a:blip r:embed="rId4" cstate="print"/>
            <a:stretch>
              <a:fillRect/>
            </a:stretch>
          </p:blipFill>
          <p:spPr>
            <a:xfrm>
              <a:off x="10715244" y="6027420"/>
              <a:ext cx="201942" cy="200393"/>
            </a:xfrm>
            <a:prstGeom prst="rect">
              <a:avLst/>
            </a:prstGeom>
          </p:spPr>
        </p:pic>
        <p:pic>
          <p:nvPicPr>
            <p:cNvPr id="592" name="object 592"/>
            <p:cNvPicPr/>
            <p:nvPr/>
          </p:nvPicPr>
          <p:blipFill>
            <a:blip r:embed="rId4" cstate="print"/>
            <a:stretch>
              <a:fillRect/>
            </a:stretch>
          </p:blipFill>
          <p:spPr>
            <a:xfrm>
              <a:off x="11007851" y="6022848"/>
              <a:ext cx="201942" cy="200393"/>
            </a:xfrm>
            <a:prstGeom prst="rect">
              <a:avLst/>
            </a:prstGeom>
          </p:spPr>
        </p:pic>
        <p:pic>
          <p:nvPicPr>
            <p:cNvPr id="593" name="object 593"/>
            <p:cNvPicPr/>
            <p:nvPr/>
          </p:nvPicPr>
          <p:blipFill>
            <a:blip r:embed="rId4" cstate="print"/>
            <a:stretch>
              <a:fillRect/>
            </a:stretch>
          </p:blipFill>
          <p:spPr>
            <a:xfrm>
              <a:off x="11298935" y="6027420"/>
              <a:ext cx="201942" cy="200393"/>
            </a:xfrm>
            <a:prstGeom prst="rect">
              <a:avLst/>
            </a:prstGeom>
          </p:spPr>
        </p:pic>
        <p:pic>
          <p:nvPicPr>
            <p:cNvPr id="594" name="object 594"/>
            <p:cNvPicPr/>
            <p:nvPr/>
          </p:nvPicPr>
          <p:blipFill>
            <a:blip r:embed="rId4" cstate="print"/>
            <a:stretch>
              <a:fillRect/>
            </a:stretch>
          </p:blipFill>
          <p:spPr>
            <a:xfrm>
              <a:off x="11590019" y="6009132"/>
              <a:ext cx="201942" cy="200393"/>
            </a:xfrm>
            <a:prstGeom prst="rect">
              <a:avLst/>
            </a:prstGeom>
          </p:spPr>
        </p:pic>
        <p:sp>
          <p:nvSpPr>
            <p:cNvPr id="595" name="object 595"/>
            <p:cNvSpPr/>
            <p:nvPr/>
          </p:nvSpPr>
          <p:spPr>
            <a:xfrm>
              <a:off x="4987289" y="4331969"/>
              <a:ext cx="6705600" cy="1777364"/>
            </a:xfrm>
            <a:custGeom>
              <a:avLst/>
              <a:gdLst/>
              <a:ahLst/>
              <a:cxnLst/>
              <a:rect l="l" t="t" r="r" b="b"/>
              <a:pathLst>
                <a:path w="6705600" h="1777364">
                  <a:moveTo>
                    <a:pt x="0" y="1776983"/>
                  </a:moveTo>
                  <a:lnTo>
                    <a:pt x="292608" y="1767839"/>
                  </a:lnTo>
                  <a:lnTo>
                    <a:pt x="583692" y="0"/>
                  </a:lnTo>
                  <a:lnTo>
                    <a:pt x="874776" y="1772411"/>
                  </a:lnTo>
                  <a:lnTo>
                    <a:pt x="1165860" y="1696211"/>
                  </a:lnTo>
                  <a:lnTo>
                    <a:pt x="1458468" y="1776983"/>
                  </a:lnTo>
                  <a:lnTo>
                    <a:pt x="1749552" y="1760219"/>
                  </a:lnTo>
                  <a:lnTo>
                    <a:pt x="2040636" y="1641347"/>
                  </a:lnTo>
                  <a:lnTo>
                    <a:pt x="2331719" y="1743455"/>
                  </a:lnTo>
                  <a:lnTo>
                    <a:pt x="2624328" y="1722119"/>
                  </a:lnTo>
                  <a:lnTo>
                    <a:pt x="2915412" y="1755647"/>
                  </a:lnTo>
                  <a:lnTo>
                    <a:pt x="3206495" y="1776983"/>
                  </a:lnTo>
                  <a:lnTo>
                    <a:pt x="3499104" y="1755647"/>
                  </a:lnTo>
                  <a:lnTo>
                    <a:pt x="3790188" y="1776983"/>
                  </a:lnTo>
                  <a:lnTo>
                    <a:pt x="4081271" y="1767839"/>
                  </a:lnTo>
                  <a:lnTo>
                    <a:pt x="4372356" y="1776983"/>
                  </a:lnTo>
                  <a:lnTo>
                    <a:pt x="4664964" y="1767839"/>
                  </a:lnTo>
                  <a:lnTo>
                    <a:pt x="4956048" y="1729739"/>
                  </a:lnTo>
                  <a:lnTo>
                    <a:pt x="5247132" y="1636776"/>
                  </a:lnTo>
                  <a:lnTo>
                    <a:pt x="5538216" y="1776983"/>
                  </a:lnTo>
                  <a:lnTo>
                    <a:pt x="5830824" y="1776983"/>
                  </a:lnTo>
                  <a:lnTo>
                    <a:pt x="6121908" y="1772411"/>
                  </a:lnTo>
                  <a:lnTo>
                    <a:pt x="6412992" y="1776983"/>
                  </a:lnTo>
                  <a:lnTo>
                    <a:pt x="6705600" y="1760219"/>
                  </a:lnTo>
                </a:path>
              </a:pathLst>
            </a:custGeom>
            <a:ln w="34925">
              <a:solidFill>
                <a:srgbClr val="4471C4"/>
              </a:solidFill>
            </a:ln>
          </p:spPr>
          <p:txBody>
            <a:bodyPr wrap="square" lIns="0" tIns="0" rIns="0" bIns="0" rtlCol="0"/>
            <a:lstStyle/>
            <a:p>
              <a:endParaRPr/>
            </a:p>
          </p:txBody>
        </p:sp>
        <p:pic>
          <p:nvPicPr>
            <p:cNvPr id="596" name="object 596"/>
            <p:cNvPicPr/>
            <p:nvPr/>
          </p:nvPicPr>
          <p:blipFill>
            <a:blip r:embed="rId3" cstate="print"/>
            <a:stretch>
              <a:fillRect/>
            </a:stretch>
          </p:blipFill>
          <p:spPr>
            <a:xfrm>
              <a:off x="4943855" y="6065522"/>
              <a:ext cx="86065" cy="86065"/>
            </a:xfrm>
            <a:prstGeom prst="rect">
              <a:avLst/>
            </a:prstGeom>
          </p:spPr>
        </p:pic>
        <p:pic>
          <p:nvPicPr>
            <p:cNvPr id="597" name="object 597"/>
            <p:cNvPicPr/>
            <p:nvPr/>
          </p:nvPicPr>
          <p:blipFill>
            <a:blip r:embed="rId3" cstate="print"/>
            <a:stretch>
              <a:fillRect/>
            </a:stretch>
          </p:blipFill>
          <p:spPr>
            <a:xfrm>
              <a:off x="5234939" y="6056378"/>
              <a:ext cx="86065" cy="86065"/>
            </a:xfrm>
            <a:prstGeom prst="rect">
              <a:avLst/>
            </a:prstGeom>
          </p:spPr>
        </p:pic>
        <p:pic>
          <p:nvPicPr>
            <p:cNvPr id="598" name="object 598"/>
            <p:cNvPicPr/>
            <p:nvPr/>
          </p:nvPicPr>
          <p:blipFill>
            <a:blip r:embed="rId3" cstate="print"/>
            <a:stretch>
              <a:fillRect/>
            </a:stretch>
          </p:blipFill>
          <p:spPr>
            <a:xfrm>
              <a:off x="5526023" y="4288576"/>
              <a:ext cx="86065" cy="86065"/>
            </a:xfrm>
            <a:prstGeom prst="rect">
              <a:avLst/>
            </a:prstGeom>
          </p:spPr>
        </p:pic>
        <p:pic>
          <p:nvPicPr>
            <p:cNvPr id="599" name="object 599"/>
            <p:cNvPicPr/>
            <p:nvPr/>
          </p:nvPicPr>
          <p:blipFill>
            <a:blip r:embed="rId3" cstate="print"/>
            <a:stretch>
              <a:fillRect/>
            </a:stretch>
          </p:blipFill>
          <p:spPr>
            <a:xfrm>
              <a:off x="5818631" y="6060950"/>
              <a:ext cx="86065" cy="86065"/>
            </a:xfrm>
            <a:prstGeom prst="rect">
              <a:avLst/>
            </a:prstGeom>
          </p:spPr>
        </p:pic>
        <p:pic>
          <p:nvPicPr>
            <p:cNvPr id="600" name="object 600"/>
            <p:cNvPicPr/>
            <p:nvPr/>
          </p:nvPicPr>
          <p:blipFill>
            <a:blip r:embed="rId3" cstate="print"/>
            <a:stretch>
              <a:fillRect/>
            </a:stretch>
          </p:blipFill>
          <p:spPr>
            <a:xfrm>
              <a:off x="6109715" y="5984750"/>
              <a:ext cx="86065" cy="86065"/>
            </a:xfrm>
            <a:prstGeom prst="rect">
              <a:avLst/>
            </a:prstGeom>
          </p:spPr>
        </p:pic>
        <p:pic>
          <p:nvPicPr>
            <p:cNvPr id="601" name="object 601"/>
            <p:cNvPicPr/>
            <p:nvPr/>
          </p:nvPicPr>
          <p:blipFill>
            <a:blip r:embed="rId3" cstate="print"/>
            <a:stretch>
              <a:fillRect/>
            </a:stretch>
          </p:blipFill>
          <p:spPr>
            <a:xfrm>
              <a:off x="6400799" y="6065522"/>
              <a:ext cx="86065" cy="86065"/>
            </a:xfrm>
            <a:prstGeom prst="rect">
              <a:avLst/>
            </a:prstGeom>
          </p:spPr>
        </p:pic>
        <p:pic>
          <p:nvPicPr>
            <p:cNvPr id="602" name="object 602"/>
            <p:cNvPicPr/>
            <p:nvPr/>
          </p:nvPicPr>
          <p:blipFill>
            <a:blip r:embed="rId3" cstate="print"/>
            <a:stretch>
              <a:fillRect/>
            </a:stretch>
          </p:blipFill>
          <p:spPr>
            <a:xfrm>
              <a:off x="6691883" y="6047234"/>
              <a:ext cx="86064" cy="86065"/>
            </a:xfrm>
            <a:prstGeom prst="rect">
              <a:avLst/>
            </a:prstGeom>
          </p:spPr>
        </p:pic>
        <p:pic>
          <p:nvPicPr>
            <p:cNvPr id="603" name="object 603"/>
            <p:cNvPicPr/>
            <p:nvPr/>
          </p:nvPicPr>
          <p:blipFill>
            <a:blip r:embed="rId3" cstate="print"/>
            <a:stretch>
              <a:fillRect/>
            </a:stretch>
          </p:blipFill>
          <p:spPr>
            <a:xfrm>
              <a:off x="6984491" y="5928362"/>
              <a:ext cx="86065" cy="86065"/>
            </a:xfrm>
            <a:prstGeom prst="rect">
              <a:avLst/>
            </a:prstGeom>
          </p:spPr>
        </p:pic>
        <p:pic>
          <p:nvPicPr>
            <p:cNvPr id="604" name="object 604"/>
            <p:cNvPicPr/>
            <p:nvPr/>
          </p:nvPicPr>
          <p:blipFill>
            <a:blip r:embed="rId3" cstate="print"/>
            <a:stretch>
              <a:fillRect/>
            </a:stretch>
          </p:blipFill>
          <p:spPr>
            <a:xfrm>
              <a:off x="7275575" y="6030470"/>
              <a:ext cx="86065" cy="86065"/>
            </a:xfrm>
            <a:prstGeom prst="rect">
              <a:avLst/>
            </a:prstGeom>
          </p:spPr>
        </p:pic>
        <p:pic>
          <p:nvPicPr>
            <p:cNvPr id="605" name="object 605"/>
            <p:cNvPicPr/>
            <p:nvPr/>
          </p:nvPicPr>
          <p:blipFill>
            <a:blip r:embed="rId3" cstate="print"/>
            <a:stretch>
              <a:fillRect/>
            </a:stretch>
          </p:blipFill>
          <p:spPr>
            <a:xfrm>
              <a:off x="7566659" y="6009134"/>
              <a:ext cx="86065" cy="86065"/>
            </a:xfrm>
            <a:prstGeom prst="rect">
              <a:avLst/>
            </a:prstGeom>
          </p:spPr>
        </p:pic>
        <p:pic>
          <p:nvPicPr>
            <p:cNvPr id="606" name="object 606"/>
            <p:cNvPicPr/>
            <p:nvPr/>
          </p:nvPicPr>
          <p:blipFill>
            <a:blip r:embed="rId3" cstate="print"/>
            <a:stretch>
              <a:fillRect/>
            </a:stretch>
          </p:blipFill>
          <p:spPr>
            <a:xfrm>
              <a:off x="7859267" y="6044186"/>
              <a:ext cx="86065" cy="86065"/>
            </a:xfrm>
            <a:prstGeom prst="rect">
              <a:avLst/>
            </a:prstGeom>
          </p:spPr>
        </p:pic>
        <p:pic>
          <p:nvPicPr>
            <p:cNvPr id="607" name="object 607"/>
            <p:cNvPicPr/>
            <p:nvPr/>
          </p:nvPicPr>
          <p:blipFill>
            <a:blip r:embed="rId3" cstate="print"/>
            <a:stretch>
              <a:fillRect/>
            </a:stretch>
          </p:blipFill>
          <p:spPr>
            <a:xfrm>
              <a:off x="8150351" y="6065522"/>
              <a:ext cx="86065" cy="86065"/>
            </a:xfrm>
            <a:prstGeom prst="rect">
              <a:avLst/>
            </a:prstGeom>
          </p:spPr>
        </p:pic>
        <p:pic>
          <p:nvPicPr>
            <p:cNvPr id="608" name="object 608"/>
            <p:cNvPicPr/>
            <p:nvPr/>
          </p:nvPicPr>
          <p:blipFill>
            <a:blip r:embed="rId3" cstate="print"/>
            <a:stretch>
              <a:fillRect/>
            </a:stretch>
          </p:blipFill>
          <p:spPr>
            <a:xfrm>
              <a:off x="8441435" y="6044186"/>
              <a:ext cx="86065" cy="86065"/>
            </a:xfrm>
            <a:prstGeom prst="rect">
              <a:avLst/>
            </a:prstGeom>
          </p:spPr>
        </p:pic>
        <p:pic>
          <p:nvPicPr>
            <p:cNvPr id="609" name="object 609"/>
            <p:cNvPicPr/>
            <p:nvPr/>
          </p:nvPicPr>
          <p:blipFill>
            <a:blip r:embed="rId3" cstate="print"/>
            <a:stretch>
              <a:fillRect/>
            </a:stretch>
          </p:blipFill>
          <p:spPr>
            <a:xfrm>
              <a:off x="8732519" y="6065522"/>
              <a:ext cx="86064" cy="86065"/>
            </a:xfrm>
            <a:prstGeom prst="rect">
              <a:avLst/>
            </a:prstGeom>
          </p:spPr>
        </p:pic>
        <p:pic>
          <p:nvPicPr>
            <p:cNvPr id="610" name="object 610"/>
            <p:cNvPicPr/>
            <p:nvPr/>
          </p:nvPicPr>
          <p:blipFill>
            <a:blip r:embed="rId3" cstate="print"/>
            <a:stretch>
              <a:fillRect/>
            </a:stretch>
          </p:blipFill>
          <p:spPr>
            <a:xfrm>
              <a:off x="9025127" y="6056378"/>
              <a:ext cx="86065" cy="86065"/>
            </a:xfrm>
            <a:prstGeom prst="rect">
              <a:avLst/>
            </a:prstGeom>
          </p:spPr>
        </p:pic>
        <p:pic>
          <p:nvPicPr>
            <p:cNvPr id="611" name="object 611"/>
            <p:cNvPicPr/>
            <p:nvPr/>
          </p:nvPicPr>
          <p:blipFill>
            <a:blip r:embed="rId3" cstate="print"/>
            <a:stretch>
              <a:fillRect/>
            </a:stretch>
          </p:blipFill>
          <p:spPr>
            <a:xfrm>
              <a:off x="9316211" y="6065522"/>
              <a:ext cx="86065" cy="86065"/>
            </a:xfrm>
            <a:prstGeom prst="rect">
              <a:avLst/>
            </a:prstGeom>
          </p:spPr>
        </p:pic>
        <p:pic>
          <p:nvPicPr>
            <p:cNvPr id="612" name="object 612"/>
            <p:cNvPicPr/>
            <p:nvPr/>
          </p:nvPicPr>
          <p:blipFill>
            <a:blip r:embed="rId3" cstate="print"/>
            <a:stretch>
              <a:fillRect/>
            </a:stretch>
          </p:blipFill>
          <p:spPr>
            <a:xfrm>
              <a:off x="9607295" y="6056378"/>
              <a:ext cx="86064" cy="86065"/>
            </a:xfrm>
            <a:prstGeom prst="rect">
              <a:avLst/>
            </a:prstGeom>
          </p:spPr>
        </p:pic>
        <p:pic>
          <p:nvPicPr>
            <p:cNvPr id="613" name="object 613"/>
            <p:cNvPicPr/>
            <p:nvPr/>
          </p:nvPicPr>
          <p:blipFill>
            <a:blip r:embed="rId3" cstate="print"/>
            <a:stretch>
              <a:fillRect/>
            </a:stretch>
          </p:blipFill>
          <p:spPr>
            <a:xfrm>
              <a:off x="9898379" y="6018278"/>
              <a:ext cx="86064" cy="86065"/>
            </a:xfrm>
            <a:prstGeom prst="rect">
              <a:avLst/>
            </a:prstGeom>
          </p:spPr>
        </p:pic>
        <p:pic>
          <p:nvPicPr>
            <p:cNvPr id="614" name="object 614"/>
            <p:cNvPicPr/>
            <p:nvPr/>
          </p:nvPicPr>
          <p:blipFill>
            <a:blip r:embed="rId3" cstate="print"/>
            <a:stretch>
              <a:fillRect/>
            </a:stretch>
          </p:blipFill>
          <p:spPr>
            <a:xfrm>
              <a:off x="10190988" y="5925314"/>
              <a:ext cx="86065" cy="86065"/>
            </a:xfrm>
            <a:prstGeom prst="rect">
              <a:avLst/>
            </a:prstGeom>
          </p:spPr>
        </p:pic>
        <p:pic>
          <p:nvPicPr>
            <p:cNvPr id="615" name="object 615"/>
            <p:cNvPicPr/>
            <p:nvPr/>
          </p:nvPicPr>
          <p:blipFill>
            <a:blip r:embed="rId3" cstate="print"/>
            <a:stretch>
              <a:fillRect/>
            </a:stretch>
          </p:blipFill>
          <p:spPr>
            <a:xfrm>
              <a:off x="10482071" y="6065522"/>
              <a:ext cx="86065" cy="86065"/>
            </a:xfrm>
            <a:prstGeom prst="rect">
              <a:avLst/>
            </a:prstGeom>
          </p:spPr>
        </p:pic>
        <p:pic>
          <p:nvPicPr>
            <p:cNvPr id="616" name="object 616"/>
            <p:cNvPicPr/>
            <p:nvPr/>
          </p:nvPicPr>
          <p:blipFill>
            <a:blip r:embed="rId3" cstate="print"/>
            <a:stretch>
              <a:fillRect/>
            </a:stretch>
          </p:blipFill>
          <p:spPr>
            <a:xfrm>
              <a:off x="10773155" y="6065522"/>
              <a:ext cx="86064" cy="86065"/>
            </a:xfrm>
            <a:prstGeom prst="rect">
              <a:avLst/>
            </a:prstGeom>
          </p:spPr>
        </p:pic>
        <p:pic>
          <p:nvPicPr>
            <p:cNvPr id="617" name="object 617"/>
            <p:cNvPicPr/>
            <p:nvPr/>
          </p:nvPicPr>
          <p:blipFill>
            <a:blip r:embed="rId3" cstate="print"/>
            <a:stretch>
              <a:fillRect/>
            </a:stretch>
          </p:blipFill>
          <p:spPr>
            <a:xfrm>
              <a:off x="11065763" y="6060950"/>
              <a:ext cx="86065" cy="86065"/>
            </a:xfrm>
            <a:prstGeom prst="rect">
              <a:avLst/>
            </a:prstGeom>
          </p:spPr>
        </p:pic>
        <p:pic>
          <p:nvPicPr>
            <p:cNvPr id="618" name="object 618"/>
            <p:cNvPicPr/>
            <p:nvPr/>
          </p:nvPicPr>
          <p:blipFill>
            <a:blip r:embed="rId3" cstate="print"/>
            <a:stretch>
              <a:fillRect/>
            </a:stretch>
          </p:blipFill>
          <p:spPr>
            <a:xfrm>
              <a:off x="11356847" y="6065522"/>
              <a:ext cx="86065" cy="86065"/>
            </a:xfrm>
            <a:prstGeom prst="rect">
              <a:avLst/>
            </a:prstGeom>
          </p:spPr>
        </p:pic>
        <p:pic>
          <p:nvPicPr>
            <p:cNvPr id="619" name="object 619"/>
            <p:cNvPicPr/>
            <p:nvPr/>
          </p:nvPicPr>
          <p:blipFill>
            <a:blip r:embed="rId3" cstate="print"/>
            <a:stretch>
              <a:fillRect/>
            </a:stretch>
          </p:blipFill>
          <p:spPr>
            <a:xfrm>
              <a:off x="11647931" y="6047234"/>
              <a:ext cx="86064" cy="86065"/>
            </a:xfrm>
            <a:prstGeom prst="rect">
              <a:avLst/>
            </a:prstGeom>
          </p:spPr>
        </p:pic>
      </p:grpSp>
      <p:sp>
        <p:nvSpPr>
          <p:cNvPr id="620" name="object 620"/>
          <p:cNvSpPr txBox="1"/>
          <p:nvPr/>
        </p:nvSpPr>
        <p:spPr>
          <a:xfrm>
            <a:off x="4946650" y="5856833"/>
            <a:ext cx="83820" cy="162560"/>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D9D9D9"/>
                </a:solidFill>
                <a:latin typeface="Carlito"/>
                <a:cs typeface="Carlito"/>
              </a:rPr>
              <a:t>1</a:t>
            </a:r>
            <a:endParaRPr sz="900">
              <a:latin typeface="Carlito"/>
              <a:cs typeface="Carlito"/>
            </a:endParaRPr>
          </a:p>
        </p:txBody>
      </p:sp>
      <p:sp>
        <p:nvSpPr>
          <p:cNvPr id="621" name="object 621"/>
          <p:cNvSpPr txBox="1"/>
          <p:nvPr/>
        </p:nvSpPr>
        <p:spPr>
          <a:xfrm>
            <a:off x="5238115" y="5848299"/>
            <a:ext cx="83820" cy="162560"/>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D9D9D9"/>
                </a:solidFill>
                <a:latin typeface="Carlito"/>
                <a:cs typeface="Carlito"/>
              </a:rPr>
              <a:t>3</a:t>
            </a:r>
            <a:endParaRPr sz="900">
              <a:latin typeface="Carlito"/>
              <a:cs typeface="Carlito"/>
            </a:endParaRPr>
          </a:p>
        </p:txBody>
      </p:sp>
      <p:sp>
        <p:nvSpPr>
          <p:cNvPr id="622" name="object 622"/>
          <p:cNvSpPr txBox="1"/>
          <p:nvPr/>
        </p:nvSpPr>
        <p:spPr>
          <a:xfrm>
            <a:off x="5471921" y="4079494"/>
            <a:ext cx="19939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419</a:t>
            </a:r>
            <a:endParaRPr sz="900">
              <a:latin typeface="Carlito"/>
              <a:cs typeface="Carlito"/>
            </a:endParaRPr>
          </a:p>
        </p:txBody>
      </p:sp>
      <p:sp>
        <p:nvSpPr>
          <p:cNvPr id="623" name="object 623"/>
          <p:cNvSpPr txBox="1"/>
          <p:nvPr/>
        </p:nvSpPr>
        <p:spPr>
          <a:xfrm>
            <a:off x="5821171" y="5852566"/>
            <a:ext cx="83820" cy="162560"/>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D9D9D9"/>
                </a:solidFill>
                <a:latin typeface="Carlito"/>
                <a:cs typeface="Carlito"/>
              </a:rPr>
              <a:t>2</a:t>
            </a:r>
            <a:endParaRPr sz="900">
              <a:latin typeface="Carlito"/>
              <a:cs typeface="Carlito"/>
            </a:endParaRPr>
          </a:p>
        </p:txBody>
      </p:sp>
      <p:sp>
        <p:nvSpPr>
          <p:cNvPr id="624" name="object 624"/>
          <p:cNvSpPr txBox="1"/>
          <p:nvPr/>
        </p:nvSpPr>
        <p:spPr>
          <a:xfrm>
            <a:off x="6083934" y="5776061"/>
            <a:ext cx="141605"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20</a:t>
            </a:r>
            <a:endParaRPr sz="900">
              <a:latin typeface="Carlito"/>
              <a:cs typeface="Carlito"/>
            </a:endParaRPr>
          </a:p>
        </p:txBody>
      </p:sp>
      <p:sp>
        <p:nvSpPr>
          <p:cNvPr id="625" name="object 625"/>
          <p:cNvSpPr txBox="1"/>
          <p:nvPr/>
        </p:nvSpPr>
        <p:spPr>
          <a:xfrm>
            <a:off x="6404228" y="5856833"/>
            <a:ext cx="83820" cy="162560"/>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D9D9D9"/>
                </a:solidFill>
                <a:latin typeface="Carlito"/>
                <a:cs typeface="Carlito"/>
              </a:rPr>
              <a:t>1</a:t>
            </a:r>
            <a:endParaRPr sz="900">
              <a:latin typeface="Carlito"/>
              <a:cs typeface="Carlito"/>
            </a:endParaRPr>
          </a:p>
        </p:txBody>
      </p:sp>
      <p:sp>
        <p:nvSpPr>
          <p:cNvPr id="626" name="object 626"/>
          <p:cNvSpPr txBox="1"/>
          <p:nvPr/>
        </p:nvSpPr>
        <p:spPr>
          <a:xfrm>
            <a:off x="6695947" y="5839764"/>
            <a:ext cx="83820" cy="162560"/>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D9D9D9"/>
                </a:solidFill>
                <a:latin typeface="Carlito"/>
                <a:cs typeface="Carlito"/>
              </a:rPr>
              <a:t>5</a:t>
            </a:r>
            <a:endParaRPr sz="900">
              <a:latin typeface="Carlito"/>
              <a:cs typeface="Carlito"/>
            </a:endParaRPr>
          </a:p>
        </p:txBody>
      </p:sp>
      <p:sp>
        <p:nvSpPr>
          <p:cNvPr id="627" name="object 627"/>
          <p:cNvSpPr txBox="1"/>
          <p:nvPr/>
        </p:nvSpPr>
        <p:spPr>
          <a:xfrm>
            <a:off x="6958330" y="5720588"/>
            <a:ext cx="141605"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33</a:t>
            </a:r>
            <a:endParaRPr sz="900">
              <a:latin typeface="Carlito"/>
              <a:cs typeface="Carlito"/>
            </a:endParaRPr>
          </a:p>
        </p:txBody>
      </p:sp>
      <p:sp>
        <p:nvSpPr>
          <p:cNvPr id="628" name="object 628"/>
          <p:cNvSpPr txBox="1"/>
          <p:nvPr/>
        </p:nvSpPr>
        <p:spPr>
          <a:xfrm>
            <a:off x="7279005" y="5822696"/>
            <a:ext cx="83820" cy="162560"/>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D9D9D9"/>
                </a:solidFill>
                <a:latin typeface="Carlito"/>
                <a:cs typeface="Carlito"/>
              </a:rPr>
              <a:t>9</a:t>
            </a:r>
            <a:endParaRPr sz="900">
              <a:latin typeface="Carlito"/>
              <a:cs typeface="Carlito"/>
            </a:endParaRPr>
          </a:p>
        </p:txBody>
      </p:sp>
      <p:sp>
        <p:nvSpPr>
          <p:cNvPr id="629" name="object 629"/>
          <p:cNvSpPr txBox="1"/>
          <p:nvPr/>
        </p:nvSpPr>
        <p:spPr>
          <a:xfrm>
            <a:off x="7541514" y="5801359"/>
            <a:ext cx="141605"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14</a:t>
            </a:r>
            <a:endParaRPr sz="900">
              <a:latin typeface="Carlito"/>
              <a:cs typeface="Carlito"/>
            </a:endParaRPr>
          </a:p>
        </p:txBody>
      </p:sp>
      <p:sp>
        <p:nvSpPr>
          <p:cNvPr id="630" name="object 630"/>
          <p:cNvSpPr txBox="1"/>
          <p:nvPr/>
        </p:nvSpPr>
        <p:spPr>
          <a:xfrm>
            <a:off x="7862061" y="5835497"/>
            <a:ext cx="83820" cy="162560"/>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D9D9D9"/>
                </a:solidFill>
                <a:latin typeface="Carlito"/>
                <a:cs typeface="Carlito"/>
              </a:rPr>
              <a:t>6</a:t>
            </a:r>
            <a:endParaRPr sz="900">
              <a:latin typeface="Carlito"/>
              <a:cs typeface="Carlito"/>
            </a:endParaRPr>
          </a:p>
        </p:txBody>
      </p:sp>
      <p:sp>
        <p:nvSpPr>
          <p:cNvPr id="631" name="object 631"/>
          <p:cNvSpPr txBox="1"/>
          <p:nvPr/>
        </p:nvSpPr>
        <p:spPr>
          <a:xfrm>
            <a:off x="8153527" y="5856833"/>
            <a:ext cx="83820" cy="162560"/>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D9D9D9"/>
                </a:solidFill>
                <a:latin typeface="Carlito"/>
                <a:cs typeface="Carlito"/>
              </a:rPr>
              <a:t>1</a:t>
            </a:r>
            <a:endParaRPr sz="900">
              <a:latin typeface="Carlito"/>
              <a:cs typeface="Carlito"/>
            </a:endParaRPr>
          </a:p>
        </p:txBody>
      </p:sp>
      <p:sp>
        <p:nvSpPr>
          <p:cNvPr id="632" name="object 632"/>
          <p:cNvSpPr txBox="1"/>
          <p:nvPr/>
        </p:nvSpPr>
        <p:spPr>
          <a:xfrm>
            <a:off x="8445245" y="5835497"/>
            <a:ext cx="83820" cy="162560"/>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D9D9D9"/>
                </a:solidFill>
                <a:latin typeface="Carlito"/>
                <a:cs typeface="Carlito"/>
              </a:rPr>
              <a:t>6</a:t>
            </a:r>
            <a:endParaRPr sz="900">
              <a:latin typeface="Carlito"/>
              <a:cs typeface="Carlito"/>
            </a:endParaRPr>
          </a:p>
        </p:txBody>
      </p:sp>
      <p:sp>
        <p:nvSpPr>
          <p:cNvPr id="633" name="object 633"/>
          <p:cNvSpPr txBox="1"/>
          <p:nvPr/>
        </p:nvSpPr>
        <p:spPr>
          <a:xfrm>
            <a:off x="8736583" y="5856833"/>
            <a:ext cx="83820" cy="162560"/>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D9D9D9"/>
                </a:solidFill>
                <a:latin typeface="Carlito"/>
                <a:cs typeface="Carlito"/>
              </a:rPr>
              <a:t>1</a:t>
            </a:r>
            <a:endParaRPr sz="900">
              <a:latin typeface="Carlito"/>
              <a:cs typeface="Carlito"/>
            </a:endParaRPr>
          </a:p>
        </p:txBody>
      </p:sp>
      <p:sp>
        <p:nvSpPr>
          <p:cNvPr id="634" name="object 634"/>
          <p:cNvSpPr txBox="1"/>
          <p:nvPr/>
        </p:nvSpPr>
        <p:spPr>
          <a:xfrm>
            <a:off x="9028303" y="5848299"/>
            <a:ext cx="83820" cy="162560"/>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D9D9D9"/>
                </a:solidFill>
                <a:latin typeface="Carlito"/>
                <a:cs typeface="Carlito"/>
              </a:rPr>
              <a:t>3</a:t>
            </a:r>
            <a:endParaRPr sz="900">
              <a:latin typeface="Carlito"/>
              <a:cs typeface="Carlito"/>
            </a:endParaRPr>
          </a:p>
        </p:txBody>
      </p:sp>
      <p:sp>
        <p:nvSpPr>
          <p:cNvPr id="635" name="object 635"/>
          <p:cNvSpPr txBox="1"/>
          <p:nvPr/>
        </p:nvSpPr>
        <p:spPr>
          <a:xfrm>
            <a:off x="9319641" y="5856833"/>
            <a:ext cx="83820" cy="162560"/>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D9D9D9"/>
                </a:solidFill>
                <a:latin typeface="Carlito"/>
                <a:cs typeface="Carlito"/>
              </a:rPr>
              <a:t>1</a:t>
            </a:r>
            <a:endParaRPr sz="900">
              <a:latin typeface="Carlito"/>
              <a:cs typeface="Carlito"/>
            </a:endParaRPr>
          </a:p>
        </p:txBody>
      </p:sp>
      <p:sp>
        <p:nvSpPr>
          <p:cNvPr id="636" name="object 636"/>
          <p:cNvSpPr txBox="1"/>
          <p:nvPr/>
        </p:nvSpPr>
        <p:spPr>
          <a:xfrm>
            <a:off x="9611359" y="5848299"/>
            <a:ext cx="83820" cy="162560"/>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D9D9D9"/>
                </a:solidFill>
                <a:latin typeface="Carlito"/>
                <a:cs typeface="Carlito"/>
              </a:rPr>
              <a:t>3</a:t>
            </a:r>
            <a:endParaRPr sz="900">
              <a:latin typeface="Carlito"/>
              <a:cs typeface="Carlito"/>
            </a:endParaRPr>
          </a:p>
        </p:txBody>
      </p:sp>
      <p:sp>
        <p:nvSpPr>
          <p:cNvPr id="637" name="object 637"/>
          <p:cNvSpPr txBox="1"/>
          <p:nvPr/>
        </p:nvSpPr>
        <p:spPr>
          <a:xfrm>
            <a:off x="9873742" y="5809894"/>
            <a:ext cx="141605"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12</a:t>
            </a:r>
            <a:endParaRPr sz="900">
              <a:latin typeface="Carlito"/>
              <a:cs typeface="Carlito"/>
            </a:endParaRPr>
          </a:p>
        </p:txBody>
      </p:sp>
      <p:sp>
        <p:nvSpPr>
          <p:cNvPr id="638" name="object 638"/>
          <p:cNvSpPr txBox="1"/>
          <p:nvPr/>
        </p:nvSpPr>
        <p:spPr>
          <a:xfrm>
            <a:off x="10165460" y="5716320"/>
            <a:ext cx="141605"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34</a:t>
            </a:r>
            <a:endParaRPr sz="900">
              <a:latin typeface="Carlito"/>
              <a:cs typeface="Carlito"/>
            </a:endParaRPr>
          </a:p>
        </p:txBody>
      </p:sp>
      <p:sp>
        <p:nvSpPr>
          <p:cNvPr id="639" name="object 639"/>
          <p:cNvSpPr txBox="1"/>
          <p:nvPr/>
        </p:nvSpPr>
        <p:spPr>
          <a:xfrm>
            <a:off x="10485881" y="5856833"/>
            <a:ext cx="83820" cy="162560"/>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D9D9D9"/>
                </a:solidFill>
                <a:latin typeface="Carlito"/>
                <a:cs typeface="Carlito"/>
              </a:rPr>
              <a:t>1</a:t>
            </a:r>
            <a:endParaRPr sz="900">
              <a:latin typeface="Carlito"/>
              <a:cs typeface="Carlito"/>
            </a:endParaRPr>
          </a:p>
        </p:txBody>
      </p:sp>
      <p:sp>
        <p:nvSpPr>
          <p:cNvPr id="640" name="object 640"/>
          <p:cNvSpPr txBox="1"/>
          <p:nvPr/>
        </p:nvSpPr>
        <p:spPr>
          <a:xfrm>
            <a:off x="10777473" y="5856833"/>
            <a:ext cx="83820" cy="162560"/>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D9D9D9"/>
                </a:solidFill>
                <a:latin typeface="Carlito"/>
                <a:cs typeface="Carlito"/>
              </a:rPr>
              <a:t>1</a:t>
            </a:r>
            <a:endParaRPr sz="900">
              <a:latin typeface="Carlito"/>
              <a:cs typeface="Carlito"/>
            </a:endParaRPr>
          </a:p>
        </p:txBody>
      </p:sp>
      <p:sp>
        <p:nvSpPr>
          <p:cNvPr id="641" name="object 641"/>
          <p:cNvSpPr txBox="1"/>
          <p:nvPr/>
        </p:nvSpPr>
        <p:spPr>
          <a:xfrm>
            <a:off x="11068939" y="5852566"/>
            <a:ext cx="83820" cy="162560"/>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D9D9D9"/>
                </a:solidFill>
                <a:latin typeface="Carlito"/>
                <a:cs typeface="Carlito"/>
              </a:rPr>
              <a:t>2</a:t>
            </a:r>
            <a:endParaRPr sz="900">
              <a:latin typeface="Carlito"/>
              <a:cs typeface="Carlito"/>
            </a:endParaRPr>
          </a:p>
        </p:txBody>
      </p:sp>
      <p:sp>
        <p:nvSpPr>
          <p:cNvPr id="642" name="object 642"/>
          <p:cNvSpPr txBox="1"/>
          <p:nvPr/>
        </p:nvSpPr>
        <p:spPr>
          <a:xfrm>
            <a:off x="11360657" y="5856833"/>
            <a:ext cx="83820" cy="162560"/>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D9D9D9"/>
                </a:solidFill>
                <a:latin typeface="Carlito"/>
                <a:cs typeface="Carlito"/>
              </a:rPr>
              <a:t>1</a:t>
            </a:r>
            <a:endParaRPr sz="900">
              <a:latin typeface="Carlito"/>
              <a:cs typeface="Carlito"/>
            </a:endParaRPr>
          </a:p>
        </p:txBody>
      </p:sp>
      <p:sp>
        <p:nvSpPr>
          <p:cNvPr id="643" name="object 643"/>
          <p:cNvSpPr txBox="1"/>
          <p:nvPr/>
        </p:nvSpPr>
        <p:spPr>
          <a:xfrm>
            <a:off x="11651995" y="5839764"/>
            <a:ext cx="83820" cy="162560"/>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D9D9D9"/>
                </a:solidFill>
                <a:latin typeface="Carlito"/>
                <a:cs typeface="Carlito"/>
              </a:rPr>
              <a:t>5</a:t>
            </a:r>
            <a:endParaRPr sz="900">
              <a:latin typeface="Carlito"/>
              <a:cs typeface="Carlito"/>
            </a:endParaRPr>
          </a:p>
        </p:txBody>
      </p:sp>
      <p:sp>
        <p:nvSpPr>
          <p:cNvPr id="644" name="object 644"/>
          <p:cNvSpPr txBox="1"/>
          <p:nvPr/>
        </p:nvSpPr>
        <p:spPr>
          <a:xfrm>
            <a:off x="4608067" y="5731865"/>
            <a:ext cx="141605" cy="450850"/>
          </a:xfrm>
          <a:prstGeom prst="rect">
            <a:avLst/>
          </a:prstGeom>
        </p:spPr>
        <p:txBody>
          <a:bodyPr vert="horz" wrap="square" lIns="0" tIns="87630" rIns="0" bIns="0" rtlCol="0">
            <a:spAutoFit/>
          </a:bodyPr>
          <a:lstStyle/>
          <a:p>
            <a:pPr marL="12700">
              <a:lnSpc>
                <a:spcPct val="100000"/>
              </a:lnSpc>
              <a:spcBef>
                <a:spcPts val="690"/>
              </a:spcBef>
            </a:pPr>
            <a:r>
              <a:rPr sz="900" spc="-25" dirty="0">
                <a:solidFill>
                  <a:srgbClr val="D9D9D9"/>
                </a:solidFill>
                <a:latin typeface="Carlito"/>
                <a:cs typeface="Carlito"/>
              </a:rPr>
              <a:t>50</a:t>
            </a:r>
            <a:endParaRPr sz="900">
              <a:latin typeface="Carlito"/>
              <a:cs typeface="Carlito"/>
            </a:endParaRPr>
          </a:p>
          <a:p>
            <a:pPr marL="70485">
              <a:lnSpc>
                <a:spcPct val="100000"/>
              </a:lnSpc>
              <a:spcBef>
                <a:spcPts val="595"/>
              </a:spcBef>
            </a:pPr>
            <a:r>
              <a:rPr sz="900" spc="-50" dirty="0">
                <a:solidFill>
                  <a:srgbClr val="D9D9D9"/>
                </a:solidFill>
                <a:latin typeface="Carlito"/>
                <a:cs typeface="Carlito"/>
              </a:rPr>
              <a:t>0</a:t>
            </a:r>
            <a:endParaRPr sz="900">
              <a:latin typeface="Carlito"/>
              <a:cs typeface="Carlito"/>
            </a:endParaRPr>
          </a:p>
        </p:txBody>
      </p:sp>
      <p:sp>
        <p:nvSpPr>
          <p:cNvPr id="645" name="object 645"/>
          <p:cNvSpPr txBox="1"/>
          <p:nvPr/>
        </p:nvSpPr>
        <p:spPr>
          <a:xfrm>
            <a:off x="4550155" y="5594400"/>
            <a:ext cx="19939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100</a:t>
            </a:r>
            <a:endParaRPr sz="900">
              <a:latin typeface="Carlito"/>
              <a:cs typeface="Carlito"/>
            </a:endParaRPr>
          </a:p>
        </p:txBody>
      </p:sp>
      <p:sp>
        <p:nvSpPr>
          <p:cNvPr id="646" name="object 646"/>
          <p:cNvSpPr txBox="1"/>
          <p:nvPr/>
        </p:nvSpPr>
        <p:spPr>
          <a:xfrm>
            <a:off x="4550155" y="4881245"/>
            <a:ext cx="199390" cy="663575"/>
          </a:xfrm>
          <a:prstGeom prst="rect">
            <a:avLst/>
          </a:prstGeom>
        </p:spPr>
        <p:txBody>
          <a:bodyPr vert="horz" wrap="square" lIns="0" tIns="88265" rIns="0" bIns="0" rtlCol="0">
            <a:spAutoFit/>
          </a:bodyPr>
          <a:lstStyle/>
          <a:p>
            <a:pPr marL="12700">
              <a:lnSpc>
                <a:spcPct val="100000"/>
              </a:lnSpc>
              <a:spcBef>
                <a:spcPts val="695"/>
              </a:spcBef>
            </a:pPr>
            <a:r>
              <a:rPr sz="900" spc="-25" dirty="0">
                <a:solidFill>
                  <a:srgbClr val="D9D9D9"/>
                </a:solidFill>
                <a:latin typeface="Carlito"/>
                <a:cs typeface="Carlito"/>
              </a:rPr>
              <a:t>250</a:t>
            </a:r>
            <a:endParaRPr sz="900">
              <a:latin typeface="Carlito"/>
              <a:cs typeface="Carlito"/>
            </a:endParaRPr>
          </a:p>
          <a:p>
            <a:pPr marL="12700">
              <a:lnSpc>
                <a:spcPct val="100000"/>
              </a:lnSpc>
              <a:spcBef>
                <a:spcPts val="595"/>
              </a:spcBef>
            </a:pPr>
            <a:r>
              <a:rPr sz="900" spc="-25" dirty="0">
                <a:solidFill>
                  <a:srgbClr val="D9D9D9"/>
                </a:solidFill>
                <a:latin typeface="Carlito"/>
                <a:cs typeface="Carlito"/>
              </a:rPr>
              <a:t>200</a:t>
            </a:r>
            <a:endParaRPr sz="900">
              <a:latin typeface="Carlito"/>
              <a:cs typeface="Carlito"/>
            </a:endParaRPr>
          </a:p>
          <a:p>
            <a:pPr marL="12700">
              <a:lnSpc>
                <a:spcPct val="100000"/>
              </a:lnSpc>
              <a:spcBef>
                <a:spcPts val="590"/>
              </a:spcBef>
            </a:pPr>
            <a:r>
              <a:rPr sz="900" spc="-25" dirty="0">
                <a:solidFill>
                  <a:srgbClr val="D9D9D9"/>
                </a:solidFill>
                <a:latin typeface="Carlito"/>
                <a:cs typeface="Carlito"/>
              </a:rPr>
              <a:t>150</a:t>
            </a:r>
            <a:endParaRPr sz="900">
              <a:latin typeface="Carlito"/>
              <a:cs typeface="Carlito"/>
            </a:endParaRPr>
          </a:p>
        </p:txBody>
      </p:sp>
      <p:sp>
        <p:nvSpPr>
          <p:cNvPr id="647" name="object 647"/>
          <p:cNvSpPr txBox="1"/>
          <p:nvPr/>
        </p:nvSpPr>
        <p:spPr>
          <a:xfrm>
            <a:off x="4550155" y="4744339"/>
            <a:ext cx="19939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D9D9D9"/>
                </a:solidFill>
                <a:latin typeface="Carlito"/>
                <a:cs typeface="Carlito"/>
              </a:rPr>
              <a:t>300</a:t>
            </a:r>
            <a:endParaRPr sz="900">
              <a:latin typeface="Carlito"/>
              <a:cs typeface="Carlito"/>
            </a:endParaRPr>
          </a:p>
        </p:txBody>
      </p:sp>
      <p:sp>
        <p:nvSpPr>
          <p:cNvPr id="648" name="object 648"/>
          <p:cNvSpPr txBox="1"/>
          <p:nvPr/>
        </p:nvSpPr>
        <p:spPr>
          <a:xfrm>
            <a:off x="4550155" y="4030852"/>
            <a:ext cx="199390" cy="663575"/>
          </a:xfrm>
          <a:prstGeom prst="rect">
            <a:avLst/>
          </a:prstGeom>
        </p:spPr>
        <p:txBody>
          <a:bodyPr vert="horz" wrap="square" lIns="0" tIns="88265" rIns="0" bIns="0" rtlCol="0">
            <a:spAutoFit/>
          </a:bodyPr>
          <a:lstStyle/>
          <a:p>
            <a:pPr marL="12700">
              <a:lnSpc>
                <a:spcPct val="100000"/>
              </a:lnSpc>
              <a:spcBef>
                <a:spcPts val="695"/>
              </a:spcBef>
            </a:pPr>
            <a:r>
              <a:rPr sz="900" spc="-25" dirty="0">
                <a:solidFill>
                  <a:srgbClr val="D9D9D9"/>
                </a:solidFill>
                <a:latin typeface="Carlito"/>
                <a:cs typeface="Carlito"/>
              </a:rPr>
              <a:t>450</a:t>
            </a:r>
            <a:endParaRPr sz="900">
              <a:latin typeface="Carlito"/>
              <a:cs typeface="Carlito"/>
            </a:endParaRPr>
          </a:p>
          <a:p>
            <a:pPr marL="12700">
              <a:lnSpc>
                <a:spcPct val="100000"/>
              </a:lnSpc>
              <a:spcBef>
                <a:spcPts val="595"/>
              </a:spcBef>
            </a:pPr>
            <a:r>
              <a:rPr sz="900" spc="-25" dirty="0">
                <a:solidFill>
                  <a:srgbClr val="D9D9D9"/>
                </a:solidFill>
                <a:latin typeface="Carlito"/>
                <a:cs typeface="Carlito"/>
              </a:rPr>
              <a:t>400</a:t>
            </a:r>
            <a:endParaRPr sz="900">
              <a:latin typeface="Carlito"/>
              <a:cs typeface="Carlito"/>
            </a:endParaRPr>
          </a:p>
          <a:p>
            <a:pPr marL="12700">
              <a:lnSpc>
                <a:spcPct val="100000"/>
              </a:lnSpc>
              <a:spcBef>
                <a:spcPts val="590"/>
              </a:spcBef>
            </a:pPr>
            <a:r>
              <a:rPr sz="900" spc="-25" dirty="0">
                <a:solidFill>
                  <a:srgbClr val="D9D9D9"/>
                </a:solidFill>
                <a:latin typeface="Carlito"/>
                <a:cs typeface="Carlito"/>
              </a:rPr>
              <a:t>350</a:t>
            </a:r>
            <a:endParaRPr sz="900">
              <a:latin typeface="Carlito"/>
              <a:cs typeface="Carlito"/>
            </a:endParaRPr>
          </a:p>
        </p:txBody>
      </p:sp>
      <p:grpSp>
        <p:nvGrpSpPr>
          <p:cNvPr id="649" name="object 649"/>
          <p:cNvGrpSpPr/>
          <p:nvPr/>
        </p:nvGrpSpPr>
        <p:grpSpPr>
          <a:xfrm>
            <a:off x="4731384" y="3742956"/>
            <a:ext cx="6982459" cy="2887345"/>
            <a:chOff x="4731384" y="3742956"/>
            <a:chExt cx="6982459" cy="2887345"/>
          </a:xfrm>
        </p:grpSpPr>
        <p:pic>
          <p:nvPicPr>
            <p:cNvPr id="650" name="object 650"/>
            <p:cNvPicPr/>
            <p:nvPr/>
          </p:nvPicPr>
          <p:blipFill>
            <a:blip r:embed="rId31" cstate="print"/>
            <a:stretch>
              <a:fillRect/>
            </a:stretch>
          </p:blipFill>
          <p:spPr>
            <a:xfrm>
              <a:off x="4731384" y="6216853"/>
              <a:ext cx="2026285" cy="328904"/>
            </a:xfrm>
            <a:prstGeom prst="rect">
              <a:avLst/>
            </a:prstGeom>
          </p:spPr>
        </p:pic>
        <p:pic>
          <p:nvPicPr>
            <p:cNvPr id="651" name="object 651"/>
            <p:cNvPicPr/>
            <p:nvPr/>
          </p:nvPicPr>
          <p:blipFill>
            <a:blip r:embed="rId32" cstate="print"/>
            <a:stretch>
              <a:fillRect/>
            </a:stretch>
          </p:blipFill>
          <p:spPr>
            <a:xfrm>
              <a:off x="6839330" y="6216624"/>
              <a:ext cx="1366266" cy="400392"/>
            </a:xfrm>
            <a:prstGeom prst="rect">
              <a:avLst/>
            </a:prstGeom>
          </p:spPr>
        </p:pic>
        <p:pic>
          <p:nvPicPr>
            <p:cNvPr id="652" name="object 652"/>
            <p:cNvPicPr/>
            <p:nvPr/>
          </p:nvPicPr>
          <p:blipFill>
            <a:blip r:embed="rId33" cstate="print"/>
            <a:stretch>
              <a:fillRect/>
            </a:stretch>
          </p:blipFill>
          <p:spPr>
            <a:xfrm>
              <a:off x="8235060" y="6216535"/>
              <a:ext cx="2311527" cy="413181"/>
            </a:xfrm>
            <a:prstGeom prst="rect">
              <a:avLst/>
            </a:prstGeom>
          </p:spPr>
        </p:pic>
        <p:pic>
          <p:nvPicPr>
            <p:cNvPr id="653" name="object 653"/>
            <p:cNvPicPr/>
            <p:nvPr/>
          </p:nvPicPr>
          <p:blipFill>
            <a:blip r:embed="rId34" cstate="print"/>
            <a:stretch>
              <a:fillRect/>
            </a:stretch>
          </p:blipFill>
          <p:spPr>
            <a:xfrm>
              <a:off x="10615548" y="6214427"/>
              <a:ext cx="223266" cy="210820"/>
            </a:xfrm>
            <a:prstGeom prst="rect">
              <a:avLst/>
            </a:prstGeom>
          </p:spPr>
        </p:pic>
        <p:pic>
          <p:nvPicPr>
            <p:cNvPr id="654" name="object 654"/>
            <p:cNvPicPr/>
            <p:nvPr/>
          </p:nvPicPr>
          <p:blipFill>
            <a:blip r:embed="rId35" cstate="print"/>
            <a:stretch>
              <a:fillRect/>
            </a:stretch>
          </p:blipFill>
          <p:spPr>
            <a:xfrm>
              <a:off x="10947780" y="6216764"/>
              <a:ext cx="182245" cy="167843"/>
            </a:xfrm>
            <a:prstGeom prst="rect">
              <a:avLst/>
            </a:prstGeom>
          </p:spPr>
        </p:pic>
        <p:pic>
          <p:nvPicPr>
            <p:cNvPr id="655" name="object 655"/>
            <p:cNvPicPr/>
            <p:nvPr/>
          </p:nvPicPr>
          <p:blipFill>
            <a:blip r:embed="rId36" cstate="print"/>
            <a:stretch>
              <a:fillRect/>
            </a:stretch>
          </p:blipFill>
          <p:spPr>
            <a:xfrm>
              <a:off x="11239245" y="6237274"/>
              <a:ext cx="474090" cy="247650"/>
            </a:xfrm>
            <a:prstGeom prst="rect">
              <a:avLst/>
            </a:prstGeom>
          </p:spPr>
        </p:pic>
        <p:sp>
          <p:nvSpPr>
            <p:cNvPr id="656" name="object 656"/>
            <p:cNvSpPr/>
            <p:nvPr/>
          </p:nvSpPr>
          <p:spPr>
            <a:xfrm>
              <a:off x="6167627" y="3788664"/>
              <a:ext cx="4122420" cy="273050"/>
            </a:xfrm>
            <a:custGeom>
              <a:avLst/>
              <a:gdLst/>
              <a:ahLst/>
              <a:cxnLst/>
              <a:rect l="l" t="t" r="r" b="b"/>
              <a:pathLst>
                <a:path w="4122420" h="273050">
                  <a:moveTo>
                    <a:pt x="0" y="272795"/>
                  </a:moveTo>
                  <a:lnTo>
                    <a:pt x="4122420" y="272795"/>
                  </a:lnTo>
                  <a:lnTo>
                    <a:pt x="4122420" y="0"/>
                  </a:lnTo>
                  <a:lnTo>
                    <a:pt x="0" y="0"/>
                  </a:lnTo>
                  <a:lnTo>
                    <a:pt x="0" y="272795"/>
                  </a:lnTo>
                  <a:close/>
                </a:path>
              </a:pathLst>
            </a:custGeom>
            <a:ln w="9525">
              <a:solidFill>
                <a:srgbClr val="EC7C30"/>
              </a:solidFill>
            </a:ln>
          </p:spPr>
          <p:txBody>
            <a:bodyPr wrap="square" lIns="0" tIns="0" rIns="0" bIns="0" rtlCol="0"/>
            <a:lstStyle/>
            <a:p>
              <a:endParaRPr/>
            </a:p>
          </p:txBody>
        </p:sp>
        <p:pic>
          <p:nvPicPr>
            <p:cNvPr id="657" name="object 657"/>
            <p:cNvPicPr/>
            <p:nvPr/>
          </p:nvPicPr>
          <p:blipFill>
            <a:blip r:embed="rId37" cstate="print"/>
            <a:stretch>
              <a:fillRect/>
            </a:stretch>
          </p:blipFill>
          <p:spPr>
            <a:xfrm>
              <a:off x="6068567" y="3742956"/>
              <a:ext cx="4315205" cy="447281"/>
            </a:xfrm>
            <a:prstGeom prst="rect">
              <a:avLst/>
            </a:prstGeom>
          </p:spPr>
        </p:pic>
      </p:grpSp>
      <p:sp>
        <p:nvSpPr>
          <p:cNvPr id="658" name="object 658"/>
          <p:cNvSpPr txBox="1"/>
          <p:nvPr/>
        </p:nvSpPr>
        <p:spPr>
          <a:xfrm>
            <a:off x="6194552" y="3783838"/>
            <a:ext cx="4048760" cy="269240"/>
          </a:xfrm>
          <a:prstGeom prst="rect">
            <a:avLst/>
          </a:prstGeom>
        </p:spPr>
        <p:txBody>
          <a:bodyPr vert="horz" wrap="square" lIns="0" tIns="12065" rIns="0" bIns="0" rtlCol="0">
            <a:spAutoFit/>
          </a:bodyPr>
          <a:lstStyle/>
          <a:p>
            <a:pPr marL="12700">
              <a:lnSpc>
                <a:spcPct val="100000"/>
              </a:lnSpc>
              <a:spcBef>
                <a:spcPts val="95"/>
              </a:spcBef>
            </a:pPr>
            <a:r>
              <a:rPr sz="1600" b="1" spc="75" dirty="0">
                <a:solidFill>
                  <a:srgbClr val="F1F1F1"/>
                </a:solidFill>
                <a:latin typeface="Times New Roman"/>
                <a:cs typeface="Times New Roman"/>
              </a:rPr>
              <a:t>Distribution</a:t>
            </a:r>
            <a:r>
              <a:rPr sz="1600" b="1" spc="300" dirty="0">
                <a:solidFill>
                  <a:srgbClr val="F1F1F1"/>
                </a:solidFill>
                <a:latin typeface="Times New Roman"/>
                <a:cs typeface="Times New Roman"/>
              </a:rPr>
              <a:t> </a:t>
            </a:r>
            <a:r>
              <a:rPr sz="1600" b="1" dirty="0">
                <a:solidFill>
                  <a:srgbClr val="F1F1F1"/>
                </a:solidFill>
                <a:latin typeface="Times New Roman"/>
                <a:cs typeface="Times New Roman"/>
              </a:rPr>
              <a:t>of</a:t>
            </a:r>
            <a:r>
              <a:rPr sz="1600" b="1" spc="240" dirty="0">
                <a:solidFill>
                  <a:srgbClr val="F1F1F1"/>
                </a:solidFill>
                <a:latin typeface="Times New Roman"/>
                <a:cs typeface="Times New Roman"/>
              </a:rPr>
              <a:t> </a:t>
            </a:r>
            <a:r>
              <a:rPr sz="1600" b="1" spc="70" dirty="0">
                <a:solidFill>
                  <a:srgbClr val="F1F1F1"/>
                </a:solidFill>
                <a:latin typeface="Times New Roman"/>
                <a:cs typeface="Times New Roman"/>
              </a:rPr>
              <a:t>Movies</a:t>
            </a:r>
            <a:r>
              <a:rPr sz="1600" b="1" spc="150" dirty="0">
                <a:solidFill>
                  <a:srgbClr val="F1F1F1"/>
                </a:solidFill>
                <a:latin typeface="Times New Roman"/>
                <a:cs typeface="Times New Roman"/>
              </a:rPr>
              <a:t> </a:t>
            </a:r>
            <a:r>
              <a:rPr sz="1600" b="1" spc="55" dirty="0">
                <a:solidFill>
                  <a:srgbClr val="F1F1F1"/>
                </a:solidFill>
                <a:latin typeface="Times New Roman"/>
                <a:cs typeface="Times New Roman"/>
              </a:rPr>
              <a:t>A/C</a:t>
            </a:r>
            <a:r>
              <a:rPr sz="1600" b="1" spc="250" dirty="0">
                <a:solidFill>
                  <a:srgbClr val="F1F1F1"/>
                </a:solidFill>
                <a:latin typeface="Times New Roman"/>
                <a:cs typeface="Times New Roman"/>
              </a:rPr>
              <a:t> </a:t>
            </a:r>
            <a:r>
              <a:rPr sz="1600" b="1" dirty="0">
                <a:solidFill>
                  <a:srgbClr val="F1F1F1"/>
                </a:solidFill>
                <a:latin typeface="Times New Roman"/>
                <a:cs typeface="Times New Roman"/>
              </a:rPr>
              <a:t>to</a:t>
            </a:r>
            <a:r>
              <a:rPr sz="1600" b="1" spc="254" dirty="0">
                <a:solidFill>
                  <a:srgbClr val="F1F1F1"/>
                </a:solidFill>
                <a:latin typeface="Times New Roman"/>
                <a:cs typeface="Times New Roman"/>
              </a:rPr>
              <a:t> </a:t>
            </a:r>
            <a:r>
              <a:rPr sz="1600" b="1" spc="70" dirty="0">
                <a:solidFill>
                  <a:srgbClr val="F1F1F1"/>
                </a:solidFill>
                <a:latin typeface="Times New Roman"/>
                <a:cs typeface="Times New Roman"/>
              </a:rPr>
              <a:t>Languages</a:t>
            </a:r>
            <a:endParaRPr sz="1600">
              <a:latin typeface="Times New Roman"/>
              <a:cs typeface="Times New Roman"/>
            </a:endParaRPr>
          </a:p>
        </p:txBody>
      </p:sp>
      <p:sp>
        <p:nvSpPr>
          <p:cNvPr id="659" name="object 659"/>
          <p:cNvSpPr/>
          <p:nvPr/>
        </p:nvSpPr>
        <p:spPr>
          <a:xfrm>
            <a:off x="4479797" y="3713224"/>
            <a:ext cx="7498080" cy="3028315"/>
          </a:xfrm>
          <a:custGeom>
            <a:avLst/>
            <a:gdLst/>
            <a:ahLst/>
            <a:cxnLst/>
            <a:rect l="l" t="t" r="r" b="b"/>
            <a:pathLst>
              <a:path w="7498080" h="3028315">
                <a:moveTo>
                  <a:pt x="0" y="3028187"/>
                </a:moveTo>
                <a:lnTo>
                  <a:pt x="7498080" y="3028187"/>
                </a:lnTo>
                <a:lnTo>
                  <a:pt x="7498080" y="0"/>
                </a:lnTo>
                <a:lnTo>
                  <a:pt x="0" y="0"/>
                </a:lnTo>
                <a:lnTo>
                  <a:pt x="0" y="3028187"/>
                </a:lnTo>
                <a:close/>
              </a:path>
            </a:pathLst>
          </a:custGeom>
          <a:ln w="25400">
            <a:solidFill>
              <a:srgbClr val="EC7C30"/>
            </a:solidFill>
          </a:ln>
        </p:spPr>
        <p:txBody>
          <a:bodyPr wrap="square" lIns="0" tIns="0" rIns="0" bIns="0" rtlCol="0"/>
          <a:lstStyle/>
          <a:p>
            <a:endParaRPr/>
          </a:p>
        </p:txBody>
      </p:sp>
      <p:sp>
        <p:nvSpPr>
          <p:cNvPr id="660" name="object 660"/>
          <p:cNvSpPr txBox="1"/>
          <p:nvPr/>
        </p:nvSpPr>
        <p:spPr>
          <a:xfrm>
            <a:off x="78739" y="628903"/>
            <a:ext cx="4146550" cy="2800985"/>
          </a:xfrm>
          <a:prstGeom prst="rect">
            <a:avLst/>
          </a:prstGeom>
        </p:spPr>
        <p:txBody>
          <a:bodyPr vert="horz" wrap="square" lIns="0" tIns="12700" rIns="0" bIns="0" rtlCol="0">
            <a:spAutoFit/>
          </a:bodyPr>
          <a:lstStyle/>
          <a:p>
            <a:pPr marL="614045" marR="570865" indent="-343535">
              <a:lnSpc>
                <a:spcPct val="100000"/>
              </a:lnSpc>
              <a:spcBef>
                <a:spcPts val="100"/>
              </a:spcBef>
              <a:buFont typeface="Wingdings"/>
              <a:buChar char=""/>
              <a:tabLst>
                <a:tab pos="614045" algn="l"/>
              </a:tabLst>
            </a:pPr>
            <a:r>
              <a:rPr sz="2400" dirty="0">
                <a:solidFill>
                  <a:srgbClr val="EF525A"/>
                </a:solidFill>
                <a:latin typeface="Times New Roman"/>
                <a:cs typeface="Times New Roman"/>
              </a:rPr>
              <a:t>Are</a:t>
            </a:r>
            <a:r>
              <a:rPr sz="2400" spc="-20" dirty="0">
                <a:solidFill>
                  <a:srgbClr val="EF525A"/>
                </a:solidFill>
                <a:latin typeface="Times New Roman"/>
                <a:cs typeface="Times New Roman"/>
              </a:rPr>
              <a:t> </a:t>
            </a:r>
            <a:r>
              <a:rPr sz="2400" dirty="0">
                <a:solidFill>
                  <a:srgbClr val="EF525A"/>
                </a:solidFill>
                <a:latin typeface="Times New Roman"/>
                <a:cs typeface="Times New Roman"/>
              </a:rPr>
              <a:t>longer</a:t>
            </a:r>
            <a:r>
              <a:rPr sz="2400" spc="-35" dirty="0">
                <a:solidFill>
                  <a:srgbClr val="EF525A"/>
                </a:solidFill>
                <a:latin typeface="Times New Roman"/>
                <a:cs typeface="Times New Roman"/>
              </a:rPr>
              <a:t> </a:t>
            </a:r>
            <a:r>
              <a:rPr sz="2400" dirty="0">
                <a:solidFill>
                  <a:srgbClr val="EF525A"/>
                </a:solidFill>
                <a:latin typeface="Times New Roman"/>
                <a:cs typeface="Times New Roman"/>
              </a:rPr>
              <a:t>movies</a:t>
            </a:r>
            <a:r>
              <a:rPr sz="2400" spc="-5" dirty="0">
                <a:solidFill>
                  <a:srgbClr val="EF525A"/>
                </a:solidFill>
                <a:latin typeface="Times New Roman"/>
                <a:cs typeface="Times New Roman"/>
              </a:rPr>
              <a:t> </a:t>
            </a:r>
            <a:r>
              <a:rPr sz="2400" spc="-20" dirty="0">
                <a:solidFill>
                  <a:srgbClr val="EF525A"/>
                </a:solidFill>
                <a:latin typeface="Times New Roman"/>
                <a:cs typeface="Times New Roman"/>
              </a:rPr>
              <a:t>rated </a:t>
            </a:r>
            <a:r>
              <a:rPr sz="2400" dirty="0">
                <a:solidFill>
                  <a:srgbClr val="EF525A"/>
                </a:solidFill>
                <a:latin typeface="Times New Roman"/>
                <a:cs typeface="Times New Roman"/>
              </a:rPr>
              <a:t>higher</a:t>
            </a:r>
            <a:r>
              <a:rPr sz="2400" spc="-15" dirty="0">
                <a:solidFill>
                  <a:srgbClr val="EF525A"/>
                </a:solidFill>
                <a:latin typeface="Times New Roman"/>
                <a:cs typeface="Times New Roman"/>
              </a:rPr>
              <a:t> </a:t>
            </a:r>
            <a:r>
              <a:rPr sz="2400" dirty="0">
                <a:solidFill>
                  <a:srgbClr val="EF525A"/>
                </a:solidFill>
                <a:latin typeface="Times New Roman"/>
                <a:cs typeface="Times New Roman"/>
              </a:rPr>
              <a:t>on </a:t>
            </a:r>
            <a:r>
              <a:rPr sz="2400" spc="-10" dirty="0">
                <a:solidFill>
                  <a:srgbClr val="EF525A"/>
                </a:solidFill>
                <a:latin typeface="Times New Roman"/>
                <a:cs typeface="Times New Roman"/>
              </a:rPr>
              <a:t>IMDB?</a:t>
            </a:r>
            <a:endParaRPr sz="2400">
              <a:latin typeface="Times New Roman"/>
              <a:cs typeface="Times New Roman"/>
            </a:endParaRPr>
          </a:p>
          <a:p>
            <a:pPr marL="1841500">
              <a:lnSpc>
                <a:spcPct val="100000"/>
              </a:lnSpc>
              <a:spcBef>
                <a:spcPts val="969"/>
              </a:spcBef>
            </a:pPr>
            <a:r>
              <a:rPr sz="1800" u="sng" spc="-10" dirty="0">
                <a:solidFill>
                  <a:srgbClr val="FFFFFF"/>
                </a:solidFill>
                <a:uFill>
                  <a:solidFill>
                    <a:srgbClr val="FFFFFF"/>
                  </a:solidFill>
                </a:uFill>
                <a:latin typeface="Times New Roman"/>
                <a:cs typeface="Times New Roman"/>
              </a:rPr>
              <a:t>Average</a:t>
            </a:r>
            <a:endParaRPr sz="1800">
              <a:latin typeface="Times New Roman"/>
              <a:cs typeface="Times New Roman"/>
            </a:endParaRPr>
          </a:p>
          <a:p>
            <a:pPr marL="297815" marR="5080" indent="-285750">
              <a:lnSpc>
                <a:spcPct val="100000"/>
              </a:lnSpc>
              <a:buFont typeface="Wingdings"/>
              <a:buChar char=""/>
              <a:tabLst>
                <a:tab pos="299085" algn="l"/>
              </a:tabLst>
            </a:pPr>
            <a:r>
              <a:rPr sz="1800" dirty="0">
                <a:solidFill>
                  <a:srgbClr val="FFFFFF"/>
                </a:solidFill>
                <a:latin typeface="Times New Roman"/>
                <a:cs typeface="Times New Roman"/>
              </a:rPr>
              <a:t>Since</a:t>
            </a:r>
            <a:r>
              <a:rPr sz="1800" spc="-25" dirty="0">
                <a:solidFill>
                  <a:srgbClr val="FFFFFF"/>
                </a:solidFill>
                <a:latin typeface="Times New Roman"/>
                <a:cs typeface="Times New Roman"/>
              </a:rPr>
              <a:t> </a:t>
            </a:r>
            <a:r>
              <a:rPr sz="1800" dirty="0">
                <a:solidFill>
                  <a:srgbClr val="FFFFFF"/>
                </a:solidFill>
                <a:latin typeface="Times New Roman"/>
                <a:cs typeface="Times New Roman"/>
              </a:rPr>
              <a:t>94</a:t>
            </a:r>
            <a:r>
              <a:rPr sz="1800" spc="-30" dirty="0">
                <a:solidFill>
                  <a:srgbClr val="FFFFFF"/>
                </a:solidFill>
                <a:latin typeface="Times New Roman"/>
                <a:cs typeface="Times New Roman"/>
              </a:rPr>
              <a:t> </a:t>
            </a:r>
            <a:r>
              <a:rPr sz="1800" dirty="0">
                <a:solidFill>
                  <a:srgbClr val="FFFFFF"/>
                </a:solidFill>
                <a:latin typeface="Times New Roman"/>
                <a:cs typeface="Times New Roman"/>
              </a:rPr>
              <a:t>minutes</a:t>
            </a:r>
            <a:r>
              <a:rPr sz="1800" spc="-20" dirty="0">
                <a:solidFill>
                  <a:srgbClr val="FFFFFF"/>
                </a:solidFill>
                <a:latin typeface="Times New Roman"/>
                <a:cs typeface="Times New Roman"/>
              </a:rPr>
              <a:t> </a:t>
            </a:r>
            <a:r>
              <a:rPr sz="1800" dirty="0">
                <a:solidFill>
                  <a:srgbClr val="FFFFFF"/>
                </a:solidFill>
                <a:latin typeface="Times New Roman"/>
                <a:cs typeface="Times New Roman"/>
              </a:rPr>
              <a:t>is</a:t>
            </a:r>
            <a:r>
              <a:rPr sz="1800" spc="-30" dirty="0">
                <a:solidFill>
                  <a:srgbClr val="FFFFFF"/>
                </a:solidFill>
                <a:latin typeface="Times New Roman"/>
                <a:cs typeface="Times New Roman"/>
              </a:rPr>
              <a:t> </a:t>
            </a:r>
            <a:r>
              <a:rPr sz="1800" dirty="0">
                <a:solidFill>
                  <a:srgbClr val="FFFFFF"/>
                </a:solidFill>
                <a:latin typeface="Times New Roman"/>
                <a:cs typeface="Times New Roman"/>
              </a:rPr>
              <a:t>the</a:t>
            </a:r>
            <a:r>
              <a:rPr sz="1800" spc="-25" dirty="0">
                <a:solidFill>
                  <a:srgbClr val="FFFFFF"/>
                </a:solidFill>
                <a:latin typeface="Times New Roman"/>
                <a:cs typeface="Times New Roman"/>
              </a:rPr>
              <a:t> </a:t>
            </a:r>
            <a:r>
              <a:rPr sz="1800" dirty="0">
                <a:solidFill>
                  <a:srgbClr val="FFFFFF"/>
                </a:solidFill>
                <a:latin typeface="Times New Roman"/>
                <a:cs typeface="Times New Roman"/>
              </a:rPr>
              <a:t>average</a:t>
            </a:r>
            <a:r>
              <a:rPr sz="1800" spc="-35" dirty="0">
                <a:solidFill>
                  <a:srgbClr val="FFFFFF"/>
                </a:solidFill>
                <a:latin typeface="Times New Roman"/>
                <a:cs typeface="Times New Roman"/>
              </a:rPr>
              <a:t> </a:t>
            </a:r>
            <a:r>
              <a:rPr sz="1800" spc="-10" dirty="0">
                <a:solidFill>
                  <a:srgbClr val="FFFFFF"/>
                </a:solidFill>
                <a:latin typeface="Times New Roman"/>
                <a:cs typeface="Times New Roman"/>
              </a:rPr>
              <a:t>runtime, 	</a:t>
            </a:r>
            <a:r>
              <a:rPr sz="1800" dirty="0">
                <a:solidFill>
                  <a:srgbClr val="FFFFFF"/>
                </a:solidFill>
                <a:latin typeface="Times New Roman"/>
                <a:cs typeface="Times New Roman"/>
              </a:rPr>
              <a:t>we</a:t>
            </a:r>
            <a:r>
              <a:rPr sz="1800" spc="-25" dirty="0">
                <a:solidFill>
                  <a:srgbClr val="FFFFFF"/>
                </a:solidFill>
                <a:latin typeface="Times New Roman"/>
                <a:cs typeface="Times New Roman"/>
              </a:rPr>
              <a:t> </a:t>
            </a:r>
            <a:r>
              <a:rPr sz="1800" dirty="0">
                <a:solidFill>
                  <a:srgbClr val="FFFFFF"/>
                </a:solidFill>
                <a:latin typeface="Times New Roman"/>
                <a:cs typeface="Times New Roman"/>
              </a:rPr>
              <a:t>may</a:t>
            </a:r>
            <a:r>
              <a:rPr sz="1800" spc="-15" dirty="0">
                <a:solidFill>
                  <a:srgbClr val="FFFFFF"/>
                </a:solidFill>
                <a:latin typeface="Times New Roman"/>
                <a:cs typeface="Times New Roman"/>
              </a:rPr>
              <a:t> </a:t>
            </a:r>
            <a:r>
              <a:rPr sz="1800" dirty="0">
                <a:solidFill>
                  <a:srgbClr val="FFFFFF"/>
                </a:solidFill>
                <a:latin typeface="Times New Roman"/>
                <a:cs typeface="Times New Roman"/>
              </a:rPr>
              <a:t>say</a:t>
            </a:r>
            <a:r>
              <a:rPr sz="1800" spc="-15" dirty="0">
                <a:solidFill>
                  <a:srgbClr val="FFFFFF"/>
                </a:solidFill>
                <a:latin typeface="Times New Roman"/>
                <a:cs typeface="Times New Roman"/>
              </a:rPr>
              <a:t> </a:t>
            </a:r>
            <a:r>
              <a:rPr sz="1800" dirty="0">
                <a:solidFill>
                  <a:srgbClr val="FFFFFF"/>
                </a:solidFill>
                <a:latin typeface="Times New Roman"/>
                <a:cs typeface="Times New Roman"/>
              </a:rPr>
              <a:t>that</a:t>
            </a:r>
            <a:r>
              <a:rPr sz="1800" spc="-35" dirty="0">
                <a:solidFill>
                  <a:srgbClr val="FFFFFF"/>
                </a:solidFill>
                <a:latin typeface="Times New Roman"/>
                <a:cs typeface="Times New Roman"/>
              </a:rPr>
              <a:t> </a:t>
            </a:r>
            <a:r>
              <a:rPr sz="1800" dirty="0">
                <a:solidFill>
                  <a:srgbClr val="FFFFFF"/>
                </a:solidFill>
                <a:latin typeface="Times New Roman"/>
                <a:cs typeface="Times New Roman"/>
              </a:rPr>
              <a:t>films</a:t>
            </a:r>
            <a:r>
              <a:rPr sz="1800" spc="-20" dirty="0">
                <a:solidFill>
                  <a:srgbClr val="FFFFFF"/>
                </a:solidFill>
                <a:latin typeface="Times New Roman"/>
                <a:cs typeface="Times New Roman"/>
              </a:rPr>
              <a:t> </a:t>
            </a:r>
            <a:r>
              <a:rPr sz="1800" dirty="0">
                <a:solidFill>
                  <a:srgbClr val="FFFFFF"/>
                </a:solidFill>
                <a:latin typeface="Times New Roman"/>
                <a:cs typeface="Times New Roman"/>
              </a:rPr>
              <a:t>longer</a:t>
            </a:r>
            <a:r>
              <a:rPr sz="1800" spc="-25" dirty="0">
                <a:solidFill>
                  <a:srgbClr val="FFFFFF"/>
                </a:solidFill>
                <a:latin typeface="Times New Roman"/>
                <a:cs typeface="Times New Roman"/>
              </a:rPr>
              <a:t> </a:t>
            </a:r>
            <a:r>
              <a:rPr sz="1800" dirty="0">
                <a:solidFill>
                  <a:srgbClr val="FFFFFF"/>
                </a:solidFill>
                <a:latin typeface="Times New Roman"/>
                <a:cs typeface="Times New Roman"/>
              </a:rPr>
              <a:t>than</a:t>
            </a:r>
            <a:r>
              <a:rPr sz="1800" spc="-30" dirty="0">
                <a:solidFill>
                  <a:srgbClr val="FFFFFF"/>
                </a:solidFill>
                <a:latin typeface="Times New Roman"/>
                <a:cs typeface="Times New Roman"/>
              </a:rPr>
              <a:t> </a:t>
            </a:r>
            <a:r>
              <a:rPr sz="1800" spc="-25" dirty="0">
                <a:solidFill>
                  <a:srgbClr val="FFFFFF"/>
                </a:solidFill>
                <a:latin typeface="Times New Roman"/>
                <a:cs typeface="Times New Roman"/>
              </a:rPr>
              <a:t>94 	</a:t>
            </a:r>
            <a:r>
              <a:rPr sz="1800" dirty="0">
                <a:solidFill>
                  <a:srgbClr val="FFFFFF"/>
                </a:solidFill>
                <a:latin typeface="Times New Roman"/>
                <a:cs typeface="Times New Roman"/>
              </a:rPr>
              <a:t>minutes</a:t>
            </a:r>
            <a:r>
              <a:rPr sz="1800" spc="-20" dirty="0">
                <a:solidFill>
                  <a:srgbClr val="FFFFFF"/>
                </a:solidFill>
                <a:latin typeface="Times New Roman"/>
                <a:cs typeface="Times New Roman"/>
              </a:rPr>
              <a:t> </a:t>
            </a:r>
            <a:r>
              <a:rPr sz="1800" dirty="0">
                <a:solidFill>
                  <a:srgbClr val="FFFFFF"/>
                </a:solidFill>
                <a:latin typeface="Times New Roman"/>
                <a:cs typeface="Times New Roman"/>
              </a:rPr>
              <a:t>are</a:t>
            </a:r>
            <a:r>
              <a:rPr sz="1800" spc="-10" dirty="0">
                <a:solidFill>
                  <a:srgbClr val="FFFFFF"/>
                </a:solidFill>
                <a:latin typeface="Times New Roman"/>
                <a:cs typeface="Times New Roman"/>
              </a:rPr>
              <a:t> </a:t>
            </a:r>
            <a:r>
              <a:rPr sz="1800" dirty="0">
                <a:solidFill>
                  <a:srgbClr val="FFFFFF"/>
                </a:solidFill>
                <a:latin typeface="Times New Roman"/>
                <a:cs typeface="Times New Roman"/>
              </a:rPr>
              <a:t>longer than</a:t>
            </a:r>
            <a:r>
              <a:rPr sz="1800" spc="-10" dirty="0">
                <a:solidFill>
                  <a:srgbClr val="FFFFFF"/>
                </a:solidFill>
                <a:latin typeface="Times New Roman"/>
                <a:cs typeface="Times New Roman"/>
              </a:rPr>
              <a:t> </a:t>
            </a:r>
            <a:r>
              <a:rPr sz="1800" dirty="0">
                <a:solidFill>
                  <a:srgbClr val="FFFFFF"/>
                </a:solidFill>
                <a:latin typeface="Times New Roman"/>
                <a:cs typeface="Times New Roman"/>
              </a:rPr>
              <a:t>those</a:t>
            </a:r>
            <a:r>
              <a:rPr sz="1800" spc="-15" dirty="0">
                <a:solidFill>
                  <a:srgbClr val="FFFFFF"/>
                </a:solidFill>
                <a:latin typeface="Times New Roman"/>
                <a:cs typeface="Times New Roman"/>
              </a:rPr>
              <a:t> </a:t>
            </a:r>
            <a:r>
              <a:rPr sz="1800" dirty="0">
                <a:solidFill>
                  <a:srgbClr val="FFFFFF"/>
                </a:solidFill>
                <a:latin typeface="Times New Roman"/>
                <a:cs typeface="Times New Roman"/>
              </a:rPr>
              <a:t>shorter </a:t>
            </a:r>
            <a:r>
              <a:rPr sz="1800" spc="-20" dirty="0">
                <a:solidFill>
                  <a:srgbClr val="FFFFFF"/>
                </a:solidFill>
                <a:latin typeface="Times New Roman"/>
                <a:cs typeface="Times New Roman"/>
              </a:rPr>
              <a:t>than 	</a:t>
            </a:r>
            <a:r>
              <a:rPr sz="1800" dirty="0">
                <a:solidFill>
                  <a:srgbClr val="FFFFFF"/>
                </a:solidFill>
                <a:latin typeface="Times New Roman"/>
                <a:cs typeface="Times New Roman"/>
              </a:rPr>
              <a:t>94</a:t>
            </a:r>
            <a:r>
              <a:rPr sz="1800" spc="-10" dirty="0">
                <a:solidFill>
                  <a:srgbClr val="FFFFFF"/>
                </a:solidFill>
                <a:latin typeface="Times New Roman"/>
                <a:cs typeface="Times New Roman"/>
              </a:rPr>
              <a:t> minutes.</a:t>
            </a:r>
            <a:endParaRPr sz="1800">
              <a:latin typeface="Times New Roman"/>
              <a:cs typeface="Times New Roman"/>
            </a:endParaRPr>
          </a:p>
          <a:p>
            <a:pPr marL="297815" marR="120650" indent="-285750">
              <a:lnSpc>
                <a:spcPct val="100000"/>
              </a:lnSpc>
              <a:buFont typeface="Wingdings"/>
              <a:buChar char=""/>
              <a:tabLst>
                <a:tab pos="299085" algn="l"/>
              </a:tabLst>
            </a:pPr>
            <a:r>
              <a:rPr sz="1800" dirty="0">
                <a:solidFill>
                  <a:srgbClr val="FFFFFF"/>
                </a:solidFill>
                <a:latin typeface="Times New Roman"/>
                <a:cs typeface="Times New Roman"/>
              </a:rPr>
              <a:t>Since</a:t>
            </a:r>
            <a:r>
              <a:rPr sz="1800" spc="-30" dirty="0">
                <a:solidFill>
                  <a:srgbClr val="FFFFFF"/>
                </a:solidFill>
                <a:latin typeface="Times New Roman"/>
                <a:cs typeface="Times New Roman"/>
              </a:rPr>
              <a:t> </a:t>
            </a:r>
            <a:r>
              <a:rPr sz="1800" dirty="0">
                <a:solidFill>
                  <a:srgbClr val="FFFFFF"/>
                </a:solidFill>
                <a:latin typeface="Times New Roman"/>
                <a:cs typeface="Times New Roman"/>
              </a:rPr>
              <a:t>there</a:t>
            </a:r>
            <a:r>
              <a:rPr sz="1800" spc="-40" dirty="0">
                <a:solidFill>
                  <a:srgbClr val="FFFFFF"/>
                </a:solidFill>
                <a:latin typeface="Times New Roman"/>
                <a:cs typeface="Times New Roman"/>
              </a:rPr>
              <a:t> </a:t>
            </a:r>
            <a:r>
              <a:rPr sz="1800" dirty="0">
                <a:solidFill>
                  <a:srgbClr val="FFFFFF"/>
                </a:solidFill>
                <a:latin typeface="Times New Roman"/>
                <a:cs typeface="Times New Roman"/>
              </a:rPr>
              <a:t>is</a:t>
            </a:r>
            <a:r>
              <a:rPr sz="1800" spc="-25" dirty="0">
                <a:solidFill>
                  <a:srgbClr val="FFFFFF"/>
                </a:solidFill>
                <a:latin typeface="Times New Roman"/>
                <a:cs typeface="Times New Roman"/>
              </a:rPr>
              <a:t> </a:t>
            </a:r>
            <a:r>
              <a:rPr sz="1800" dirty="0">
                <a:solidFill>
                  <a:srgbClr val="FFFFFF"/>
                </a:solidFill>
                <a:latin typeface="Times New Roman"/>
                <a:cs typeface="Times New Roman"/>
              </a:rPr>
              <a:t>no</a:t>
            </a:r>
            <a:r>
              <a:rPr sz="1800" spc="-25" dirty="0">
                <a:solidFill>
                  <a:srgbClr val="FFFFFF"/>
                </a:solidFill>
                <a:latin typeface="Times New Roman"/>
                <a:cs typeface="Times New Roman"/>
              </a:rPr>
              <a:t> </a:t>
            </a:r>
            <a:r>
              <a:rPr sz="1800" dirty="0">
                <a:solidFill>
                  <a:srgbClr val="FFFFFF"/>
                </a:solidFill>
                <a:latin typeface="Times New Roman"/>
                <a:cs typeface="Times New Roman"/>
              </a:rPr>
              <a:t>correlation</a:t>
            </a:r>
            <a:r>
              <a:rPr sz="1800" spc="-45" dirty="0">
                <a:solidFill>
                  <a:srgbClr val="FFFFFF"/>
                </a:solidFill>
                <a:latin typeface="Times New Roman"/>
                <a:cs typeface="Times New Roman"/>
              </a:rPr>
              <a:t> </a:t>
            </a:r>
            <a:r>
              <a:rPr sz="1800" dirty="0">
                <a:solidFill>
                  <a:srgbClr val="FFFFFF"/>
                </a:solidFill>
                <a:latin typeface="Times New Roman"/>
                <a:cs typeface="Times New Roman"/>
              </a:rPr>
              <a:t>between</a:t>
            </a:r>
            <a:r>
              <a:rPr sz="1800" spc="-45" dirty="0">
                <a:solidFill>
                  <a:srgbClr val="FFFFFF"/>
                </a:solidFill>
                <a:latin typeface="Times New Roman"/>
                <a:cs typeface="Times New Roman"/>
              </a:rPr>
              <a:t> </a:t>
            </a:r>
            <a:r>
              <a:rPr sz="1800" spc="-25" dirty="0">
                <a:solidFill>
                  <a:srgbClr val="FFFFFF"/>
                </a:solidFill>
                <a:latin typeface="Times New Roman"/>
                <a:cs typeface="Times New Roman"/>
              </a:rPr>
              <a:t>the 	</a:t>
            </a:r>
            <a:r>
              <a:rPr sz="1800" dirty="0">
                <a:solidFill>
                  <a:srgbClr val="FFFFFF"/>
                </a:solidFill>
                <a:latin typeface="Times New Roman"/>
                <a:cs typeface="Times New Roman"/>
              </a:rPr>
              <a:t>length</a:t>
            </a:r>
            <a:r>
              <a:rPr sz="1800" spc="-30" dirty="0">
                <a:solidFill>
                  <a:srgbClr val="FFFFFF"/>
                </a:solidFill>
                <a:latin typeface="Times New Roman"/>
                <a:cs typeface="Times New Roman"/>
              </a:rPr>
              <a:t> </a:t>
            </a:r>
            <a:r>
              <a:rPr sz="1800" dirty="0">
                <a:solidFill>
                  <a:srgbClr val="FFFFFF"/>
                </a:solidFill>
                <a:latin typeface="Times New Roman"/>
                <a:cs typeface="Times New Roman"/>
              </a:rPr>
              <a:t>of</a:t>
            </a:r>
            <a:r>
              <a:rPr sz="1800" spc="-5" dirty="0">
                <a:solidFill>
                  <a:srgbClr val="FFFFFF"/>
                </a:solidFill>
                <a:latin typeface="Times New Roman"/>
                <a:cs typeface="Times New Roman"/>
              </a:rPr>
              <a:t> </a:t>
            </a:r>
            <a:r>
              <a:rPr sz="1800" dirty="0">
                <a:solidFill>
                  <a:srgbClr val="FFFFFF"/>
                </a:solidFill>
                <a:latin typeface="Times New Roman"/>
                <a:cs typeface="Times New Roman"/>
              </a:rPr>
              <a:t>the</a:t>
            </a:r>
            <a:r>
              <a:rPr sz="1800" spc="-15" dirty="0">
                <a:solidFill>
                  <a:srgbClr val="FFFFFF"/>
                </a:solidFill>
                <a:latin typeface="Times New Roman"/>
                <a:cs typeface="Times New Roman"/>
              </a:rPr>
              <a:t> </a:t>
            </a:r>
            <a:r>
              <a:rPr sz="1800" dirty="0">
                <a:solidFill>
                  <a:srgbClr val="FFFFFF"/>
                </a:solidFill>
                <a:latin typeface="Times New Roman"/>
                <a:cs typeface="Times New Roman"/>
              </a:rPr>
              <a:t>film</a:t>
            </a:r>
            <a:r>
              <a:rPr sz="1800" spc="-25" dirty="0">
                <a:solidFill>
                  <a:srgbClr val="FFFFFF"/>
                </a:solidFill>
                <a:latin typeface="Times New Roman"/>
                <a:cs typeface="Times New Roman"/>
              </a:rPr>
              <a:t> </a:t>
            </a:r>
            <a:r>
              <a:rPr sz="1800" dirty="0">
                <a:solidFill>
                  <a:srgbClr val="FFFFFF"/>
                </a:solidFill>
                <a:latin typeface="Times New Roman"/>
                <a:cs typeface="Times New Roman"/>
              </a:rPr>
              <a:t>and</a:t>
            </a:r>
            <a:r>
              <a:rPr sz="1800" spc="-10" dirty="0">
                <a:solidFill>
                  <a:srgbClr val="FFFFFF"/>
                </a:solidFill>
                <a:latin typeface="Times New Roman"/>
                <a:cs typeface="Times New Roman"/>
              </a:rPr>
              <a:t> </a:t>
            </a:r>
            <a:r>
              <a:rPr sz="1800" dirty="0">
                <a:solidFill>
                  <a:srgbClr val="FFFFFF"/>
                </a:solidFill>
                <a:latin typeface="Times New Roman"/>
                <a:cs typeface="Times New Roman"/>
              </a:rPr>
              <a:t>its</a:t>
            </a:r>
            <a:r>
              <a:rPr sz="1800" spc="-25" dirty="0">
                <a:solidFill>
                  <a:srgbClr val="FFFFFF"/>
                </a:solidFill>
                <a:latin typeface="Times New Roman"/>
                <a:cs typeface="Times New Roman"/>
              </a:rPr>
              <a:t> </a:t>
            </a:r>
            <a:r>
              <a:rPr sz="1800" dirty="0">
                <a:solidFill>
                  <a:srgbClr val="FFFFFF"/>
                </a:solidFill>
                <a:latin typeface="Times New Roman"/>
                <a:cs typeface="Times New Roman"/>
              </a:rPr>
              <a:t>IMDB</a:t>
            </a:r>
            <a:r>
              <a:rPr sz="1800" spc="-15" dirty="0">
                <a:solidFill>
                  <a:srgbClr val="FFFFFF"/>
                </a:solidFill>
                <a:latin typeface="Times New Roman"/>
                <a:cs typeface="Times New Roman"/>
              </a:rPr>
              <a:t> </a:t>
            </a:r>
            <a:r>
              <a:rPr sz="1800" spc="-10" dirty="0">
                <a:solidFill>
                  <a:srgbClr val="FFFFFF"/>
                </a:solidFill>
                <a:latin typeface="Times New Roman"/>
                <a:cs typeface="Times New Roman"/>
              </a:rPr>
              <a:t>ratings.</a:t>
            </a:r>
            <a:endParaRPr sz="1800">
              <a:latin typeface="Times New Roman"/>
              <a:cs typeface="Times New Roman"/>
            </a:endParaRPr>
          </a:p>
        </p:txBody>
      </p:sp>
      <p:sp>
        <p:nvSpPr>
          <p:cNvPr id="661" name="object 661"/>
          <p:cNvSpPr txBox="1"/>
          <p:nvPr/>
        </p:nvSpPr>
        <p:spPr>
          <a:xfrm>
            <a:off x="60756" y="5570321"/>
            <a:ext cx="4057650" cy="848360"/>
          </a:xfrm>
          <a:prstGeom prst="rect">
            <a:avLst/>
          </a:prstGeom>
        </p:spPr>
        <p:txBody>
          <a:bodyPr vert="horz" wrap="square" lIns="0" tIns="12700" rIns="0" bIns="0" rtlCol="0">
            <a:spAutoFit/>
          </a:bodyPr>
          <a:lstStyle/>
          <a:p>
            <a:pPr marL="297815" marR="5080" indent="-285750">
              <a:lnSpc>
                <a:spcPct val="100000"/>
              </a:lnSpc>
              <a:spcBef>
                <a:spcPts val="100"/>
              </a:spcBef>
              <a:buFont typeface="Wingdings"/>
              <a:buChar char=""/>
              <a:tabLst>
                <a:tab pos="299085" algn="l"/>
              </a:tabLst>
            </a:pPr>
            <a:r>
              <a:rPr sz="1800" dirty="0">
                <a:solidFill>
                  <a:srgbClr val="FFFFFF"/>
                </a:solidFill>
                <a:latin typeface="Times New Roman"/>
                <a:cs typeface="Times New Roman"/>
              </a:rPr>
              <a:t>The</a:t>
            </a:r>
            <a:r>
              <a:rPr sz="1800" spc="-15" dirty="0">
                <a:solidFill>
                  <a:srgbClr val="FFFFFF"/>
                </a:solidFill>
                <a:latin typeface="Times New Roman"/>
                <a:cs typeface="Times New Roman"/>
              </a:rPr>
              <a:t> </a:t>
            </a:r>
            <a:r>
              <a:rPr sz="1800" dirty="0">
                <a:solidFill>
                  <a:srgbClr val="FFFFFF"/>
                </a:solidFill>
                <a:latin typeface="Times New Roman"/>
                <a:cs typeface="Times New Roman"/>
              </a:rPr>
              <a:t>distribution</a:t>
            </a:r>
            <a:r>
              <a:rPr sz="1800" spc="-30" dirty="0">
                <a:solidFill>
                  <a:srgbClr val="FFFFFF"/>
                </a:solidFill>
                <a:latin typeface="Times New Roman"/>
                <a:cs typeface="Times New Roman"/>
              </a:rPr>
              <a:t> </a:t>
            </a:r>
            <a:r>
              <a:rPr sz="1800" dirty="0">
                <a:solidFill>
                  <a:srgbClr val="FFFFFF"/>
                </a:solidFill>
                <a:latin typeface="Times New Roman"/>
                <a:cs typeface="Times New Roman"/>
              </a:rPr>
              <a:t>of</a:t>
            </a:r>
            <a:r>
              <a:rPr sz="1800" spc="-5" dirty="0">
                <a:solidFill>
                  <a:srgbClr val="FFFFFF"/>
                </a:solidFill>
                <a:latin typeface="Times New Roman"/>
                <a:cs typeface="Times New Roman"/>
              </a:rPr>
              <a:t> </a:t>
            </a:r>
            <a:r>
              <a:rPr sz="1800" dirty="0">
                <a:solidFill>
                  <a:srgbClr val="FFFFFF"/>
                </a:solidFill>
                <a:latin typeface="Times New Roman"/>
                <a:cs typeface="Times New Roman"/>
              </a:rPr>
              <a:t>movies</a:t>
            </a:r>
            <a:r>
              <a:rPr sz="1800" spc="-30" dirty="0">
                <a:solidFill>
                  <a:srgbClr val="FFFFFF"/>
                </a:solidFill>
                <a:latin typeface="Times New Roman"/>
                <a:cs typeface="Times New Roman"/>
              </a:rPr>
              <a:t> </a:t>
            </a:r>
            <a:r>
              <a:rPr sz="1800" dirty="0">
                <a:solidFill>
                  <a:srgbClr val="FFFFFF"/>
                </a:solidFill>
                <a:latin typeface="Times New Roman"/>
                <a:cs typeface="Times New Roman"/>
              </a:rPr>
              <a:t>is</a:t>
            </a:r>
            <a:r>
              <a:rPr sz="1800" spc="-10" dirty="0">
                <a:solidFill>
                  <a:srgbClr val="FFFFFF"/>
                </a:solidFill>
                <a:latin typeface="Times New Roman"/>
                <a:cs typeface="Times New Roman"/>
              </a:rPr>
              <a:t> </a:t>
            </a:r>
            <a:r>
              <a:rPr sz="1800" dirty="0">
                <a:solidFill>
                  <a:srgbClr val="FFFFFF"/>
                </a:solidFill>
                <a:latin typeface="Times New Roman"/>
                <a:cs typeface="Times New Roman"/>
              </a:rPr>
              <a:t>shown,</a:t>
            </a:r>
            <a:r>
              <a:rPr sz="1800" spc="-5" dirty="0">
                <a:solidFill>
                  <a:srgbClr val="FFFFFF"/>
                </a:solidFill>
                <a:latin typeface="Times New Roman"/>
                <a:cs typeface="Times New Roman"/>
              </a:rPr>
              <a:t> </a:t>
            </a:r>
            <a:r>
              <a:rPr sz="1800" spc="-25" dirty="0">
                <a:solidFill>
                  <a:srgbClr val="FFFFFF"/>
                </a:solidFill>
                <a:latin typeface="Times New Roman"/>
                <a:cs typeface="Times New Roman"/>
              </a:rPr>
              <a:t>and 	</a:t>
            </a:r>
            <a:r>
              <a:rPr sz="1800" dirty="0">
                <a:solidFill>
                  <a:srgbClr val="FFFFFF"/>
                </a:solidFill>
                <a:latin typeface="Times New Roman"/>
                <a:cs typeface="Times New Roman"/>
              </a:rPr>
              <a:t>English</a:t>
            </a:r>
            <a:r>
              <a:rPr sz="1800" spc="-40" dirty="0">
                <a:solidFill>
                  <a:srgbClr val="FFFFFF"/>
                </a:solidFill>
                <a:latin typeface="Times New Roman"/>
                <a:cs typeface="Times New Roman"/>
              </a:rPr>
              <a:t> </a:t>
            </a:r>
            <a:r>
              <a:rPr sz="1800" dirty="0">
                <a:solidFill>
                  <a:srgbClr val="FFFFFF"/>
                </a:solidFill>
                <a:latin typeface="Times New Roman"/>
                <a:cs typeface="Times New Roman"/>
              </a:rPr>
              <a:t>is</a:t>
            </a:r>
            <a:r>
              <a:rPr sz="1800" spc="-35" dirty="0">
                <a:solidFill>
                  <a:srgbClr val="FFFFFF"/>
                </a:solidFill>
                <a:latin typeface="Times New Roman"/>
                <a:cs typeface="Times New Roman"/>
              </a:rPr>
              <a:t> </a:t>
            </a:r>
            <a:r>
              <a:rPr sz="1800" dirty="0">
                <a:solidFill>
                  <a:srgbClr val="FFFFFF"/>
                </a:solidFill>
                <a:latin typeface="Times New Roman"/>
                <a:cs typeface="Times New Roman"/>
              </a:rPr>
              <a:t>the</a:t>
            </a:r>
            <a:r>
              <a:rPr sz="1800" spc="-25" dirty="0">
                <a:solidFill>
                  <a:srgbClr val="FFFFFF"/>
                </a:solidFill>
                <a:latin typeface="Times New Roman"/>
                <a:cs typeface="Times New Roman"/>
              </a:rPr>
              <a:t> </a:t>
            </a:r>
            <a:r>
              <a:rPr sz="1800" dirty="0">
                <a:solidFill>
                  <a:srgbClr val="FFFFFF"/>
                </a:solidFill>
                <a:latin typeface="Times New Roman"/>
                <a:cs typeface="Times New Roman"/>
              </a:rPr>
              <a:t>language</a:t>
            </a:r>
            <a:r>
              <a:rPr sz="1800" spc="-40" dirty="0">
                <a:solidFill>
                  <a:srgbClr val="FFFFFF"/>
                </a:solidFill>
                <a:latin typeface="Times New Roman"/>
                <a:cs typeface="Times New Roman"/>
              </a:rPr>
              <a:t> </a:t>
            </a:r>
            <a:r>
              <a:rPr sz="1800" dirty="0">
                <a:solidFill>
                  <a:srgbClr val="FFFFFF"/>
                </a:solidFill>
                <a:latin typeface="Times New Roman"/>
                <a:cs typeface="Times New Roman"/>
              </a:rPr>
              <a:t>in</a:t>
            </a:r>
            <a:r>
              <a:rPr sz="1800" spc="-20" dirty="0">
                <a:solidFill>
                  <a:srgbClr val="FFFFFF"/>
                </a:solidFill>
                <a:latin typeface="Times New Roman"/>
                <a:cs typeface="Times New Roman"/>
              </a:rPr>
              <a:t> </a:t>
            </a:r>
            <a:r>
              <a:rPr sz="1800" dirty="0">
                <a:solidFill>
                  <a:srgbClr val="FFFFFF"/>
                </a:solidFill>
                <a:latin typeface="Times New Roman"/>
                <a:cs typeface="Times New Roman"/>
              </a:rPr>
              <a:t>which</a:t>
            </a:r>
            <a:r>
              <a:rPr sz="1800" spc="-25" dirty="0">
                <a:solidFill>
                  <a:srgbClr val="FFFFFF"/>
                </a:solidFill>
                <a:latin typeface="Times New Roman"/>
                <a:cs typeface="Times New Roman"/>
              </a:rPr>
              <a:t> the 	</a:t>
            </a:r>
            <a:r>
              <a:rPr sz="1800" dirty="0">
                <a:solidFill>
                  <a:srgbClr val="FFFFFF"/>
                </a:solidFill>
                <a:latin typeface="Times New Roman"/>
                <a:cs typeface="Times New Roman"/>
              </a:rPr>
              <a:t>most</a:t>
            </a:r>
            <a:r>
              <a:rPr sz="1800" spc="-15" dirty="0">
                <a:solidFill>
                  <a:srgbClr val="FFFFFF"/>
                </a:solidFill>
                <a:latin typeface="Times New Roman"/>
                <a:cs typeface="Times New Roman"/>
              </a:rPr>
              <a:t> </a:t>
            </a:r>
            <a:r>
              <a:rPr sz="1800" dirty="0">
                <a:solidFill>
                  <a:srgbClr val="FFFFFF"/>
                </a:solidFill>
                <a:latin typeface="Times New Roman"/>
                <a:cs typeface="Times New Roman"/>
              </a:rPr>
              <a:t>movies</a:t>
            </a:r>
            <a:r>
              <a:rPr sz="1800" spc="-5" dirty="0">
                <a:solidFill>
                  <a:srgbClr val="FFFFFF"/>
                </a:solidFill>
                <a:latin typeface="Times New Roman"/>
                <a:cs typeface="Times New Roman"/>
              </a:rPr>
              <a:t> </a:t>
            </a:r>
            <a:r>
              <a:rPr sz="1800" dirty="0">
                <a:solidFill>
                  <a:srgbClr val="FFFFFF"/>
                </a:solidFill>
                <a:latin typeface="Times New Roman"/>
                <a:cs typeface="Times New Roman"/>
              </a:rPr>
              <a:t>are</a:t>
            </a:r>
            <a:r>
              <a:rPr sz="1800" spc="-10" dirty="0">
                <a:solidFill>
                  <a:srgbClr val="FFFFFF"/>
                </a:solidFill>
                <a:latin typeface="Times New Roman"/>
                <a:cs typeface="Times New Roman"/>
              </a:rPr>
              <a:t> </a:t>
            </a:r>
            <a:r>
              <a:rPr sz="1800" dirty="0">
                <a:solidFill>
                  <a:srgbClr val="FFFFFF"/>
                </a:solidFill>
                <a:latin typeface="Times New Roman"/>
                <a:cs typeface="Times New Roman"/>
              </a:rPr>
              <a:t>made,</a:t>
            </a:r>
            <a:r>
              <a:rPr sz="1800" spc="-15" dirty="0">
                <a:solidFill>
                  <a:srgbClr val="FFFFFF"/>
                </a:solidFill>
                <a:latin typeface="Times New Roman"/>
                <a:cs typeface="Times New Roman"/>
              </a:rPr>
              <a:t> </a:t>
            </a:r>
            <a:r>
              <a:rPr sz="1800" dirty="0">
                <a:solidFill>
                  <a:srgbClr val="FFFFFF"/>
                </a:solidFill>
                <a:latin typeface="Times New Roman"/>
                <a:cs typeface="Times New Roman"/>
              </a:rPr>
              <a:t>with</a:t>
            </a:r>
            <a:r>
              <a:rPr sz="1800" spc="-10" dirty="0">
                <a:solidFill>
                  <a:srgbClr val="FFFFFF"/>
                </a:solidFill>
                <a:latin typeface="Times New Roman"/>
                <a:cs typeface="Times New Roman"/>
              </a:rPr>
              <a:t> </a:t>
            </a:r>
            <a:r>
              <a:rPr sz="1800" dirty="0">
                <a:solidFill>
                  <a:srgbClr val="FFFFFF"/>
                </a:solidFill>
                <a:latin typeface="Times New Roman"/>
                <a:cs typeface="Times New Roman"/>
              </a:rPr>
              <a:t>419</a:t>
            </a:r>
            <a:r>
              <a:rPr sz="1800" spc="-10" dirty="0">
                <a:solidFill>
                  <a:srgbClr val="FFFFFF"/>
                </a:solidFill>
                <a:latin typeface="Times New Roman"/>
                <a:cs typeface="Times New Roman"/>
              </a:rPr>
              <a:t> movies.</a:t>
            </a:r>
            <a:endParaRPr sz="180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1999" cy="6857997"/>
            </a:xfrm>
            <a:prstGeom prst="rect">
              <a:avLst/>
            </a:prstGeom>
          </p:spPr>
        </p:pic>
        <p:pic>
          <p:nvPicPr>
            <p:cNvPr id="4" name="object 4"/>
            <p:cNvPicPr/>
            <p:nvPr/>
          </p:nvPicPr>
          <p:blipFill>
            <a:blip r:embed="rId3" cstate="print"/>
            <a:stretch>
              <a:fillRect/>
            </a:stretch>
          </p:blipFill>
          <p:spPr>
            <a:xfrm>
              <a:off x="5925312" y="1321308"/>
              <a:ext cx="5609844" cy="1821180"/>
            </a:xfrm>
            <a:prstGeom prst="rect">
              <a:avLst/>
            </a:prstGeom>
          </p:spPr>
        </p:pic>
        <p:sp>
          <p:nvSpPr>
            <p:cNvPr id="5" name="object 5"/>
            <p:cNvSpPr/>
            <p:nvPr/>
          </p:nvSpPr>
          <p:spPr>
            <a:xfrm>
              <a:off x="5984748" y="1360931"/>
              <a:ext cx="5495925" cy="1774189"/>
            </a:xfrm>
            <a:custGeom>
              <a:avLst/>
              <a:gdLst/>
              <a:ahLst/>
              <a:cxnLst/>
              <a:rect l="l" t="t" r="r" b="b"/>
              <a:pathLst>
                <a:path w="5495925" h="1774189">
                  <a:moveTo>
                    <a:pt x="367284" y="1763268"/>
                  </a:moveTo>
                  <a:lnTo>
                    <a:pt x="0" y="1763268"/>
                  </a:lnTo>
                  <a:lnTo>
                    <a:pt x="0" y="1773936"/>
                  </a:lnTo>
                  <a:lnTo>
                    <a:pt x="367284" y="1773936"/>
                  </a:lnTo>
                  <a:lnTo>
                    <a:pt x="367284" y="1763268"/>
                  </a:lnTo>
                  <a:close/>
                </a:path>
                <a:path w="5495925" h="1774189">
                  <a:moveTo>
                    <a:pt x="1098804" y="1685544"/>
                  </a:moveTo>
                  <a:lnTo>
                    <a:pt x="733044" y="1685544"/>
                  </a:lnTo>
                  <a:lnTo>
                    <a:pt x="733044" y="1773936"/>
                  </a:lnTo>
                  <a:lnTo>
                    <a:pt x="1098804" y="1773936"/>
                  </a:lnTo>
                  <a:lnTo>
                    <a:pt x="1098804" y="1685544"/>
                  </a:lnTo>
                  <a:close/>
                </a:path>
                <a:path w="5495925" h="1774189">
                  <a:moveTo>
                    <a:pt x="1831848" y="1482852"/>
                  </a:moveTo>
                  <a:lnTo>
                    <a:pt x="1466088" y="1482852"/>
                  </a:lnTo>
                  <a:lnTo>
                    <a:pt x="1466088" y="1773936"/>
                  </a:lnTo>
                  <a:lnTo>
                    <a:pt x="1831848" y="1773936"/>
                  </a:lnTo>
                  <a:lnTo>
                    <a:pt x="1831848" y="1482852"/>
                  </a:lnTo>
                  <a:close/>
                </a:path>
                <a:path w="5495925" h="1774189">
                  <a:moveTo>
                    <a:pt x="2564892" y="1133856"/>
                  </a:moveTo>
                  <a:lnTo>
                    <a:pt x="2197608" y="1133856"/>
                  </a:lnTo>
                  <a:lnTo>
                    <a:pt x="2197608" y="1773936"/>
                  </a:lnTo>
                  <a:lnTo>
                    <a:pt x="2564892" y="1773936"/>
                  </a:lnTo>
                  <a:lnTo>
                    <a:pt x="2564892" y="1133856"/>
                  </a:lnTo>
                  <a:close/>
                </a:path>
                <a:path w="5495925" h="1774189">
                  <a:moveTo>
                    <a:pt x="3296412" y="813816"/>
                  </a:moveTo>
                  <a:lnTo>
                    <a:pt x="2930652" y="813816"/>
                  </a:lnTo>
                  <a:lnTo>
                    <a:pt x="2930652" y="1773936"/>
                  </a:lnTo>
                  <a:lnTo>
                    <a:pt x="3296412" y="1773936"/>
                  </a:lnTo>
                  <a:lnTo>
                    <a:pt x="3296412" y="813816"/>
                  </a:lnTo>
                  <a:close/>
                </a:path>
                <a:path w="5495925" h="1774189">
                  <a:moveTo>
                    <a:pt x="4029456" y="562356"/>
                  </a:moveTo>
                  <a:lnTo>
                    <a:pt x="3663696" y="562356"/>
                  </a:lnTo>
                  <a:lnTo>
                    <a:pt x="3663696" y="1773936"/>
                  </a:lnTo>
                  <a:lnTo>
                    <a:pt x="4029456" y="1773936"/>
                  </a:lnTo>
                  <a:lnTo>
                    <a:pt x="4029456" y="562356"/>
                  </a:lnTo>
                  <a:close/>
                </a:path>
                <a:path w="5495925" h="1774189">
                  <a:moveTo>
                    <a:pt x="4762500" y="0"/>
                  </a:moveTo>
                  <a:lnTo>
                    <a:pt x="4395216" y="0"/>
                  </a:lnTo>
                  <a:lnTo>
                    <a:pt x="4395216" y="1773936"/>
                  </a:lnTo>
                  <a:lnTo>
                    <a:pt x="4762500" y="1773936"/>
                  </a:lnTo>
                  <a:lnTo>
                    <a:pt x="4762500" y="0"/>
                  </a:lnTo>
                  <a:close/>
                </a:path>
                <a:path w="5495925" h="1774189">
                  <a:moveTo>
                    <a:pt x="5495544" y="1085088"/>
                  </a:moveTo>
                  <a:lnTo>
                    <a:pt x="5128260" y="1085088"/>
                  </a:lnTo>
                  <a:lnTo>
                    <a:pt x="5128260" y="1773936"/>
                  </a:lnTo>
                  <a:lnTo>
                    <a:pt x="5495544" y="1773936"/>
                  </a:lnTo>
                  <a:lnTo>
                    <a:pt x="5495544" y="1085088"/>
                  </a:lnTo>
                  <a:close/>
                </a:path>
              </a:pathLst>
            </a:custGeom>
            <a:solidFill>
              <a:srgbClr val="EC7C30"/>
            </a:solidFill>
          </p:spPr>
          <p:txBody>
            <a:bodyPr wrap="square" lIns="0" tIns="0" rIns="0" bIns="0" rtlCol="0"/>
            <a:lstStyle/>
            <a:p>
              <a:endParaRPr/>
            </a:p>
          </p:txBody>
        </p:sp>
        <p:sp>
          <p:nvSpPr>
            <p:cNvPr id="6" name="object 6"/>
            <p:cNvSpPr/>
            <p:nvPr/>
          </p:nvSpPr>
          <p:spPr>
            <a:xfrm>
              <a:off x="5801868" y="3134867"/>
              <a:ext cx="5861685" cy="0"/>
            </a:xfrm>
            <a:custGeom>
              <a:avLst/>
              <a:gdLst/>
              <a:ahLst/>
              <a:cxnLst/>
              <a:rect l="l" t="t" r="r" b="b"/>
              <a:pathLst>
                <a:path w="5861684">
                  <a:moveTo>
                    <a:pt x="0" y="0"/>
                  </a:moveTo>
                  <a:lnTo>
                    <a:pt x="5861304" y="0"/>
                  </a:lnTo>
                </a:path>
              </a:pathLst>
            </a:custGeom>
            <a:ln w="12700">
              <a:solidFill>
                <a:srgbClr val="F1F1F1"/>
              </a:solidFill>
            </a:ln>
          </p:spPr>
          <p:txBody>
            <a:bodyPr wrap="square" lIns="0" tIns="0" rIns="0" bIns="0" rtlCol="0"/>
            <a:lstStyle/>
            <a:p>
              <a:endParaRPr/>
            </a:p>
          </p:txBody>
        </p:sp>
      </p:grpSp>
      <p:sp>
        <p:nvSpPr>
          <p:cNvPr id="7" name="object 7"/>
          <p:cNvSpPr txBox="1"/>
          <p:nvPr/>
        </p:nvSpPr>
        <p:spPr>
          <a:xfrm>
            <a:off x="6139560" y="2909696"/>
            <a:ext cx="71120" cy="162560"/>
          </a:xfrm>
          <a:prstGeom prst="rect">
            <a:avLst/>
          </a:prstGeom>
        </p:spPr>
        <p:txBody>
          <a:bodyPr vert="horz" wrap="square" lIns="0" tIns="12700" rIns="0" bIns="0" rtlCol="0">
            <a:spAutoFit/>
          </a:bodyPr>
          <a:lstStyle/>
          <a:p>
            <a:pPr>
              <a:lnSpc>
                <a:spcPct val="100000"/>
              </a:lnSpc>
              <a:spcBef>
                <a:spcPts val="100"/>
              </a:spcBef>
            </a:pPr>
            <a:r>
              <a:rPr sz="900" b="1" spc="-50" dirty="0">
                <a:solidFill>
                  <a:srgbClr val="FFFF00"/>
                </a:solidFill>
                <a:latin typeface="Times New Roman"/>
                <a:cs typeface="Times New Roman"/>
              </a:rPr>
              <a:t>1</a:t>
            </a:r>
            <a:endParaRPr sz="900">
              <a:latin typeface="Times New Roman"/>
              <a:cs typeface="Times New Roman"/>
            </a:endParaRPr>
          </a:p>
        </p:txBody>
      </p:sp>
      <p:sp>
        <p:nvSpPr>
          <p:cNvPr id="8" name="object 8"/>
          <p:cNvSpPr txBox="1"/>
          <p:nvPr/>
        </p:nvSpPr>
        <p:spPr>
          <a:xfrm>
            <a:off x="6871969" y="2832353"/>
            <a:ext cx="71120" cy="162560"/>
          </a:xfrm>
          <a:prstGeom prst="rect">
            <a:avLst/>
          </a:prstGeom>
        </p:spPr>
        <p:txBody>
          <a:bodyPr vert="horz" wrap="square" lIns="0" tIns="12700" rIns="0" bIns="0" rtlCol="0">
            <a:spAutoFit/>
          </a:bodyPr>
          <a:lstStyle/>
          <a:p>
            <a:pPr>
              <a:lnSpc>
                <a:spcPct val="100000"/>
              </a:lnSpc>
              <a:spcBef>
                <a:spcPts val="100"/>
              </a:spcBef>
            </a:pPr>
            <a:r>
              <a:rPr sz="900" b="1" spc="-50" dirty="0">
                <a:solidFill>
                  <a:srgbClr val="FFFF00"/>
                </a:solidFill>
                <a:latin typeface="Times New Roman"/>
                <a:cs typeface="Times New Roman"/>
              </a:rPr>
              <a:t>9</a:t>
            </a:r>
            <a:endParaRPr sz="900">
              <a:latin typeface="Times New Roman"/>
              <a:cs typeface="Times New Roman"/>
            </a:endParaRPr>
          </a:p>
        </p:txBody>
      </p:sp>
      <p:sp>
        <p:nvSpPr>
          <p:cNvPr id="9" name="object 9"/>
          <p:cNvSpPr txBox="1"/>
          <p:nvPr/>
        </p:nvSpPr>
        <p:spPr>
          <a:xfrm>
            <a:off x="7575804" y="2628646"/>
            <a:ext cx="128905" cy="162560"/>
          </a:xfrm>
          <a:prstGeom prst="rect">
            <a:avLst/>
          </a:prstGeom>
        </p:spPr>
        <p:txBody>
          <a:bodyPr vert="horz" wrap="square" lIns="0" tIns="12700" rIns="0" bIns="0" rtlCol="0">
            <a:spAutoFit/>
          </a:bodyPr>
          <a:lstStyle/>
          <a:p>
            <a:pPr>
              <a:lnSpc>
                <a:spcPct val="100000"/>
              </a:lnSpc>
              <a:spcBef>
                <a:spcPts val="100"/>
              </a:spcBef>
            </a:pPr>
            <a:r>
              <a:rPr sz="900" b="1" spc="-25" dirty="0">
                <a:solidFill>
                  <a:srgbClr val="FFFF00"/>
                </a:solidFill>
                <a:latin typeface="Times New Roman"/>
                <a:cs typeface="Times New Roman"/>
              </a:rPr>
              <a:t>30</a:t>
            </a:r>
            <a:endParaRPr sz="900">
              <a:latin typeface="Times New Roman"/>
              <a:cs typeface="Times New Roman"/>
            </a:endParaRPr>
          </a:p>
        </p:txBody>
      </p:sp>
      <p:sp>
        <p:nvSpPr>
          <p:cNvPr id="10" name="object 10"/>
          <p:cNvSpPr txBox="1"/>
          <p:nvPr/>
        </p:nvSpPr>
        <p:spPr>
          <a:xfrm>
            <a:off x="8308593" y="2279345"/>
            <a:ext cx="128905" cy="163195"/>
          </a:xfrm>
          <a:prstGeom prst="rect">
            <a:avLst/>
          </a:prstGeom>
        </p:spPr>
        <p:txBody>
          <a:bodyPr vert="horz" wrap="square" lIns="0" tIns="12700" rIns="0" bIns="0" rtlCol="0">
            <a:spAutoFit/>
          </a:bodyPr>
          <a:lstStyle/>
          <a:p>
            <a:pPr>
              <a:lnSpc>
                <a:spcPct val="100000"/>
              </a:lnSpc>
              <a:spcBef>
                <a:spcPts val="100"/>
              </a:spcBef>
            </a:pPr>
            <a:r>
              <a:rPr sz="900" b="1" spc="-25" dirty="0">
                <a:solidFill>
                  <a:srgbClr val="FFFF00"/>
                </a:solidFill>
                <a:latin typeface="Times New Roman"/>
                <a:cs typeface="Times New Roman"/>
              </a:rPr>
              <a:t>66</a:t>
            </a:r>
            <a:endParaRPr sz="900">
              <a:latin typeface="Times New Roman"/>
              <a:cs typeface="Times New Roman"/>
            </a:endParaRPr>
          </a:p>
        </p:txBody>
      </p:sp>
      <p:sp>
        <p:nvSpPr>
          <p:cNvPr id="11" name="object 11"/>
          <p:cNvSpPr txBox="1"/>
          <p:nvPr/>
        </p:nvSpPr>
        <p:spPr>
          <a:xfrm>
            <a:off x="9041256" y="1959990"/>
            <a:ext cx="128905" cy="162560"/>
          </a:xfrm>
          <a:prstGeom prst="rect">
            <a:avLst/>
          </a:prstGeom>
        </p:spPr>
        <p:txBody>
          <a:bodyPr vert="horz" wrap="square" lIns="0" tIns="12700" rIns="0" bIns="0" rtlCol="0">
            <a:spAutoFit/>
          </a:bodyPr>
          <a:lstStyle/>
          <a:p>
            <a:pPr>
              <a:lnSpc>
                <a:spcPct val="100000"/>
              </a:lnSpc>
              <a:spcBef>
                <a:spcPts val="100"/>
              </a:spcBef>
            </a:pPr>
            <a:r>
              <a:rPr sz="900" b="1" spc="-25" dirty="0">
                <a:solidFill>
                  <a:srgbClr val="FFFF00"/>
                </a:solidFill>
                <a:latin typeface="Times New Roman"/>
                <a:cs typeface="Times New Roman"/>
              </a:rPr>
              <a:t>99</a:t>
            </a:r>
            <a:endParaRPr sz="900">
              <a:latin typeface="Times New Roman"/>
              <a:cs typeface="Times New Roman"/>
            </a:endParaRPr>
          </a:p>
        </p:txBody>
      </p:sp>
      <p:sp>
        <p:nvSpPr>
          <p:cNvPr id="12" name="object 12"/>
          <p:cNvSpPr txBox="1"/>
          <p:nvPr/>
        </p:nvSpPr>
        <p:spPr>
          <a:xfrm>
            <a:off x="9745091" y="1707896"/>
            <a:ext cx="186690" cy="162560"/>
          </a:xfrm>
          <a:prstGeom prst="rect">
            <a:avLst/>
          </a:prstGeom>
        </p:spPr>
        <p:txBody>
          <a:bodyPr vert="horz" wrap="square" lIns="0" tIns="12700" rIns="0" bIns="0" rtlCol="0">
            <a:spAutoFit/>
          </a:bodyPr>
          <a:lstStyle/>
          <a:p>
            <a:pPr>
              <a:lnSpc>
                <a:spcPct val="100000"/>
              </a:lnSpc>
              <a:spcBef>
                <a:spcPts val="100"/>
              </a:spcBef>
            </a:pPr>
            <a:r>
              <a:rPr sz="900" b="1" spc="-25" dirty="0">
                <a:solidFill>
                  <a:srgbClr val="FFFF00"/>
                </a:solidFill>
                <a:latin typeface="Times New Roman"/>
                <a:cs typeface="Times New Roman"/>
              </a:rPr>
              <a:t>125</a:t>
            </a:r>
            <a:endParaRPr sz="900">
              <a:latin typeface="Times New Roman"/>
              <a:cs typeface="Times New Roman"/>
            </a:endParaRPr>
          </a:p>
        </p:txBody>
      </p:sp>
      <p:sp>
        <p:nvSpPr>
          <p:cNvPr id="13" name="object 13"/>
          <p:cNvSpPr txBox="1"/>
          <p:nvPr/>
        </p:nvSpPr>
        <p:spPr>
          <a:xfrm>
            <a:off x="10477500" y="1145794"/>
            <a:ext cx="186690" cy="162560"/>
          </a:xfrm>
          <a:prstGeom prst="rect">
            <a:avLst/>
          </a:prstGeom>
        </p:spPr>
        <p:txBody>
          <a:bodyPr vert="horz" wrap="square" lIns="0" tIns="12700" rIns="0" bIns="0" rtlCol="0">
            <a:spAutoFit/>
          </a:bodyPr>
          <a:lstStyle/>
          <a:p>
            <a:pPr>
              <a:lnSpc>
                <a:spcPct val="100000"/>
              </a:lnSpc>
              <a:spcBef>
                <a:spcPts val="100"/>
              </a:spcBef>
            </a:pPr>
            <a:r>
              <a:rPr sz="900" b="1" spc="-25" dirty="0">
                <a:solidFill>
                  <a:srgbClr val="FFFF00"/>
                </a:solidFill>
                <a:latin typeface="Times New Roman"/>
                <a:cs typeface="Times New Roman"/>
              </a:rPr>
              <a:t>183</a:t>
            </a:r>
            <a:endParaRPr sz="900">
              <a:latin typeface="Times New Roman"/>
              <a:cs typeface="Times New Roman"/>
            </a:endParaRPr>
          </a:p>
        </p:txBody>
      </p:sp>
      <p:sp>
        <p:nvSpPr>
          <p:cNvPr id="14" name="object 14"/>
          <p:cNvSpPr txBox="1"/>
          <p:nvPr/>
        </p:nvSpPr>
        <p:spPr>
          <a:xfrm>
            <a:off x="11239245" y="2231516"/>
            <a:ext cx="128905" cy="162560"/>
          </a:xfrm>
          <a:prstGeom prst="rect">
            <a:avLst/>
          </a:prstGeom>
        </p:spPr>
        <p:txBody>
          <a:bodyPr vert="horz" wrap="square" lIns="0" tIns="12700" rIns="0" bIns="0" rtlCol="0">
            <a:spAutoFit/>
          </a:bodyPr>
          <a:lstStyle/>
          <a:p>
            <a:pPr>
              <a:lnSpc>
                <a:spcPct val="100000"/>
              </a:lnSpc>
              <a:spcBef>
                <a:spcPts val="100"/>
              </a:spcBef>
            </a:pPr>
            <a:r>
              <a:rPr sz="900" b="1" spc="-25" dirty="0">
                <a:solidFill>
                  <a:srgbClr val="FFFF00"/>
                </a:solidFill>
                <a:latin typeface="Times New Roman"/>
                <a:cs typeface="Times New Roman"/>
              </a:rPr>
              <a:t>71</a:t>
            </a:r>
            <a:endParaRPr sz="900">
              <a:latin typeface="Times New Roman"/>
              <a:cs typeface="Times New Roman"/>
            </a:endParaRPr>
          </a:p>
        </p:txBody>
      </p:sp>
      <p:sp>
        <p:nvSpPr>
          <p:cNvPr id="15" name="object 15"/>
          <p:cNvSpPr txBox="1"/>
          <p:nvPr/>
        </p:nvSpPr>
        <p:spPr>
          <a:xfrm>
            <a:off x="5580888" y="2789681"/>
            <a:ext cx="128905" cy="413384"/>
          </a:xfrm>
          <a:prstGeom prst="rect">
            <a:avLst/>
          </a:prstGeom>
        </p:spPr>
        <p:txBody>
          <a:bodyPr vert="horz" wrap="square" lIns="0" tIns="69215" rIns="0" bIns="0" rtlCol="0">
            <a:spAutoFit/>
          </a:bodyPr>
          <a:lstStyle/>
          <a:p>
            <a:pPr>
              <a:lnSpc>
                <a:spcPct val="100000"/>
              </a:lnSpc>
              <a:spcBef>
                <a:spcPts val="545"/>
              </a:spcBef>
            </a:pPr>
            <a:r>
              <a:rPr sz="900" spc="-25" dirty="0">
                <a:solidFill>
                  <a:srgbClr val="FFFF00"/>
                </a:solidFill>
                <a:latin typeface="Carlito"/>
                <a:cs typeface="Carlito"/>
              </a:rPr>
              <a:t>20</a:t>
            </a:r>
            <a:endParaRPr sz="900">
              <a:latin typeface="Carlito"/>
              <a:cs typeface="Carlito"/>
            </a:endParaRPr>
          </a:p>
          <a:p>
            <a:pPr marL="57785">
              <a:lnSpc>
                <a:spcPct val="100000"/>
              </a:lnSpc>
              <a:spcBef>
                <a:spcPts val="445"/>
              </a:spcBef>
            </a:pPr>
            <a:r>
              <a:rPr sz="900" spc="-50" dirty="0">
                <a:solidFill>
                  <a:srgbClr val="FFFF00"/>
                </a:solidFill>
                <a:latin typeface="Carlito"/>
                <a:cs typeface="Carlito"/>
              </a:rPr>
              <a:t>0</a:t>
            </a:r>
            <a:endParaRPr sz="900">
              <a:latin typeface="Carlito"/>
              <a:cs typeface="Carlito"/>
            </a:endParaRPr>
          </a:p>
        </p:txBody>
      </p:sp>
      <p:sp>
        <p:nvSpPr>
          <p:cNvPr id="16" name="object 16"/>
          <p:cNvSpPr txBox="1"/>
          <p:nvPr/>
        </p:nvSpPr>
        <p:spPr>
          <a:xfrm>
            <a:off x="5522976" y="1626616"/>
            <a:ext cx="186690" cy="1188720"/>
          </a:xfrm>
          <a:prstGeom prst="rect">
            <a:avLst/>
          </a:prstGeom>
        </p:spPr>
        <p:txBody>
          <a:bodyPr vert="horz" wrap="square" lIns="0" tIns="69215" rIns="0" bIns="0" rtlCol="0">
            <a:spAutoFit/>
          </a:bodyPr>
          <a:lstStyle/>
          <a:p>
            <a:pPr>
              <a:lnSpc>
                <a:spcPct val="100000"/>
              </a:lnSpc>
              <a:spcBef>
                <a:spcPts val="545"/>
              </a:spcBef>
            </a:pPr>
            <a:r>
              <a:rPr sz="900" spc="-25" dirty="0">
                <a:solidFill>
                  <a:srgbClr val="FFFF00"/>
                </a:solidFill>
                <a:latin typeface="Carlito"/>
                <a:cs typeface="Carlito"/>
              </a:rPr>
              <a:t>140</a:t>
            </a:r>
            <a:endParaRPr sz="900">
              <a:latin typeface="Carlito"/>
              <a:cs typeface="Carlito"/>
            </a:endParaRPr>
          </a:p>
          <a:p>
            <a:pPr>
              <a:lnSpc>
                <a:spcPct val="100000"/>
              </a:lnSpc>
              <a:spcBef>
                <a:spcPts val="445"/>
              </a:spcBef>
            </a:pPr>
            <a:r>
              <a:rPr sz="900" spc="-25" dirty="0">
                <a:solidFill>
                  <a:srgbClr val="FFFF00"/>
                </a:solidFill>
                <a:latin typeface="Carlito"/>
                <a:cs typeface="Carlito"/>
              </a:rPr>
              <a:t>120</a:t>
            </a:r>
            <a:endParaRPr sz="900">
              <a:latin typeface="Carlito"/>
              <a:cs typeface="Carlito"/>
            </a:endParaRPr>
          </a:p>
          <a:p>
            <a:pPr>
              <a:lnSpc>
                <a:spcPct val="100000"/>
              </a:lnSpc>
              <a:spcBef>
                <a:spcPts val="445"/>
              </a:spcBef>
            </a:pPr>
            <a:r>
              <a:rPr sz="900" spc="-25" dirty="0">
                <a:solidFill>
                  <a:srgbClr val="FFFF00"/>
                </a:solidFill>
                <a:latin typeface="Carlito"/>
                <a:cs typeface="Carlito"/>
              </a:rPr>
              <a:t>100</a:t>
            </a:r>
            <a:endParaRPr sz="900">
              <a:latin typeface="Carlito"/>
              <a:cs typeface="Carlito"/>
            </a:endParaRPr>
          </a:p>
          <a:p>
            <a:pPr marL="57785">
              <a:lnSpc>
                <a:spcPct val="100000"/>
              </a:lnSpc>
              <a:spcBef>
                <a:spcPts val="450"/>
              </a:spcBef>
            </a:pPr>
            <a:r>
              <a:rPr sz="900" spc="-25" dirty="0">
                <a:solidFill>
                  <a:srgbClr val="FFFF00"/>
                </a:solidFill>
                <a:latin typeface="Carlito"/>
                <a:cs typeface="Carlito"/>
              </a:rPr>
              <a:t>80</a:t>
            </a:r>
            <a:endParaRPr sz="900">
              <a:latin typeface="Carlito"/>
              <a:cs typeface="Carlito"/>
            </a:endParaRPr>
          </a:p>
          <a:p>
            <a:pPr marL="57785">
              <a:lnSpc>
                <a:spcPct val="100000"/>
              </a:lnSpc>
              <a:spcBef>
                <a:spcPts val="445"/>
              </a:spcBef>
            </a:pPr>
            <a:r>
              <a:rPr sz="900" spc="-25" dirty="0">
                <a:solidFill>
                  <a:srgbClr val="FFFF00"/>
                </a:solidFill>
                <a:latin typeface="Carlito"/>
                <a:cs typeface="Carlito"/>
              </a:rPr>
              <a:t>60</a:t>
            </a:r>
            <a:endParaRPr sz="900">
              <a:latin typeface="Carlito"/>
              <a:cs typeface="Carlito"/>
            </a:endParaRPr>
          </a:p>
          <a:p>
            <a:pPr marL="57785">
              <a:lnSpc>
                <a:spcPct val="100000"/>
              </a:lnSpc>
              <a:spcBef>
                <a:spcPts val="445"/>
              </a:spcBef>
            </a:pPr>
            <a:r>
              <a:rPr sz="900" spc="-25" dirty="0">
                <a:solidFill>
                  <a:srgbClr val="FFFF00"/>
                </a:solidFill>
                <a:latin typeface="Carlito"/>
                <a:cs typeface="Carlito"/>
              </a:rPr>
              <a:t>40</a:t>
            </a:r>
            <a:endParaRPr sz="900">
              <a:latin typeface="Carlito"/>
              <a:cs typeface="Carlito"/>
            </a:endParaRPr>
          </a:p>
        </p:txBody>
      </p:sp>
      <p:sp>
        <p:nvSpPr>
          <p:cNvPr id="17" name="object 17"/>
          <p:cNvSpPr txBox="1"/>
          <p:nvPr/>
        </p:nvSpPr>
        <p:spPr>
          <a:xfrm>
            <a:off x="5522976" y="1044828"/>
            <a:ext cx="186690" cy="607060"/>
          </a:xfrm>
          <a:prstGeom prst="rect">
            <a:avLst/>
          </a:prstGeom>
        </p:spPr>
        <p:txBody>
          <a:bodyPr vert="horz" wrap="square" lIns="0" tIns="69215" rIns="0" bIns="0" rtlCol="0">
            <a:spAutoFit/>
          </a:bodyPr>
          <a:lstStyle/>
          <a:p>
            <a:pPr>
              <a:lnSpc>
                <a:spcPct val="100000"/>
              </a:lnSpc>
              <a:spcBef>
                <a:spcPts val="545"/>
              </a:spcBef>
            </a:pPr>
            <a:r>
              <a:rPr sz="900" spc="-25" dirty="0">
                <a:solidFill>
                  <a:srgbClr val="FFFF00"/>
                </a:solidFill>
                <a:latin typeface="Carlito"/>
                <a:cs typeface="Carlito"/>
              </a:rPr>
              <a:t>200</a:t>
            </a:r>
            <a:endParaRPr sz="900">
              <a:latin typeface="Carlito"/>
              <a:cs typeface="Carlito"/>
            </a:endParaRPr>
          </a:p>
          <a:p>
            <a:pPr>
              <a:lnSpc>
                <a:spcPct val="100000"/>
              </a:lnSpc>
              <a:spcBef>
                <a:spcPts val="450"/>
              </a:spcBef>
            </a:pPr>
            <a:r>
              <a:rPr sz="900" spc="-25" dirty="0">
                <a:solidFill>
                  <a:srgbClr val="FFFF00"/>
                </a:solidFill>
                <a:latin typeface="Carlito"/>
                <a:cs typeface="Carlito"/>
              </a:rPr>
              <a:t>180</a:t>
            </a:r>
            <a:endParaRPr sz="900">
              <a:latin typeface="Carlito"/>
              <a:cs typeface="Carlito"/>
            </a:endParaRPr>
          </a:p>
          <a:p>
            <a:pPr>
              <a:lnSpc>
                <a:spcPct val="100000"/>
              </a:lnSpc>
              <a:spcBef>
                <a:spcPts val="445"/>
              </a:spcBef>
            </a:pPr>
            <a:r>
              <a:rPr sz="900" spc="-25" dirty="0">
                <a:solidFill>
                  <a:srgbClr val="FFFF00"/>
                </a:solidFill>
                <a:latin typeface="Carlito"/>
                <a:cs typeface="Carlito"/>
              </a:rPr>
              <a:t>160</a:t>
            </a:r>
            <a:endParaRPr sz="900">
              <a:latin typeface="Carlito"/>
              <a:cs typeface="Carlito"/>
            </a:endParaRPr>
          </a:p>
        </p:txBody>
      </p:sp>
      <p:sp>
        <p:nvSpPr>
          <p:cNvPr id="18" name="object 18"/>
          <p:cNvSpPr txBox="1"/>
          <p:nvPr/>
        </p:nvSpPr>
        <p:spPr>
          <a:xfrm>
            <a:off x="6053328" y="3188970"/>
            <a:ext cx="1710055" cy="162560"/>
          </a:xfrm>
          <a:prstGeom prst="rect">
            <a:avLst/>
          </a:prstGeom>
        </p:spPr>
        <p:txBody>
          <a:bodyPr vert="horz" wrap="square" lIns="0" tIns="12700" rIns="0" bIns="0" rtlCol="0">
            <a:spAutoFit/>
          </a:bodyPr>
          <a:lstStyle/>
          <a:p>
            <a:pPr>
              <a:lnSpc>
                <a:spcPct val="100000"/>
              </a:lnSpc>
              <a:spcBef>
                <a:spcPts val="100"/>
              </a:spcBef>
              <a:tabLst>
                <a:tab pos="732155" algn="l"/>
                <a:tab pos="1464945" algn="l"/>
              </a:tabLst>
            </a:pPr>
            <a:r>
              <a:rPr sz="900" spc="-20" dirty="0">
                <a:solidFill>
                  <a:srgbClr val="FFFF00"/>
                </a:solidFill>
                <a:latin typeface="Carlito"/>
                <a:cs typeface="Carlito"/>
              </a:rPr>
              <a:t>2014</a:t>
            </a:r>
            <a:r>
              <a:rPr sz="900" dirty="0">
                <a:solidFill>
                  <a:srgbClr val="FFFF00"/>
                </a:solidFill>
                <a:latin typeface="Carlito"/>
                <a:cs typeface="Carlito"/>
              </a:rPr>
              <a:t>	</a:t>
            </a:r>
            <a:r>
              <a:rPr sz="900" spc="-20" dirty="0">
                <a:solidFill>
                  <a:srgbClr val="FFFF00"/>
                </a:solidFill>
                <a:latin typeface="Carlito"/>
                <a:cs typeface="Carlito"/>
              </a:rPr>
              <a:t>2015</a:t>
            </a:r>
            <a:r>
              <a:rPr sz="900" dirty="0">
                <a:solidFill>
                  <a:srgbClr val="FFFF00"/>
                </a:solidFill>
                <a:latin typeface="Carlito"/>
                <a:cs typeface="Carlito"/>
              </a:rPr>
              <a:t>	</a:t>
            </a:r>
            <a:r>
              <a:rPr sz="900" spc="-20" dirty="0">
                <a:solidFill>
                  <a:srgbClr val="FFFF00"/>
                </a:solidFill>
                <a:latin typeface="Carlito"/>
                <a:cs typeface="Carlito"/>
              </a:rPr>
              <a:t>2016</a:t>
            </a:r>
            <a:endParaRPr sz="900">
              <a:latin typeface="Carlito"/>
              <a:cs typeface="Carlito"/>
            </a:endParaRPr>
          </a:p>
        </p:txBody>
      </p:sp>
      <p:sp>
        <p:nvSpPr>
          <p:cNvPr id="19" name="object 19"/>
          <p:cNvSpPr txBox="1"/>
          <p:nvPr/>
        </p:nvSpPr>
        <p:spPr>
          <a:xfrm>
            <a:off x="8251190" y="3188970"/>
            <a:ext cx="244475" cy="162560"/>
          </a:xfrm>
          <a:prstGeom prst="rect">
            <a:avLst/>
          </a:prstGeom>
        </p:spPr>
        <p:txBody>
          <a:bodyPr vert="horz" wrap="square" lIns="0" tIns="12700" rIns="0" bIns="0" rtlCol="0">
            <a:spAutoFit/>
          </a:bodyPr>
          <a:lstStyle/>
          <a:p>
            <a:pPr>
              <a:lnSpc>
                <a:spcPct val="100000"/>
              </a:lnSpc>
              <a:spcBef>
                <a:spcPts val="100"/>
              </a:spcBef>
            </a:pPr>
            <a:r>
              <a:rPr sz="900" spc="-20" dirty="0">
                <a:solidFill>
                  <a:srgbClr val="FFFF00"/>
                </a:solidFill>
                <a:latin typeface="Carlito"/>
                <a:cs typeface="Carlito"/>
              </a:rPr>
              <a:t>2017</a:t>
            </a:r>
            <a:endParaRPr sz="900">
              <a:latin typeface="Carlito"/>
              <a:cs typeface="Carlito"/>
            </a:endParaRPr>
          </a:p>
        </p:txBody>
      </p:sp>
      <p:sp>
        <p:nvSpPr>
          <p:cNvPr id="20" name="object 20"/>
          <p:cNvSpPr txBox="1"/>
          <p:nvPr/>
        </p:nvSpPr>
        <p:spPr>
          <a:xfrm>
            <a:off x="8983980" y="3188970"/>
            <a:ext cx="244475" cy="162560"/>
          </a:xfrm>
          <a:prstGeom prst="rect">
            <a:avLst/>
          </a:prstGeom>
        </p:spPr>
        <p:txBody>
          <a:bodyPr vert="horz" wrap="square" lIns="0" tIns="12700" rIns="0" bIns="0" rtlCol="0">
            <a:spAutoFit/>
          </a:bodyPr>
          <a:lstStyle/>
          <a:p>
            <a:pPr>
              <a:lnSpc>
                <a:spcPct val="100000"/>
              </a:lnSpc>
              <a:spcBef>
                <a:spcPts val="100"/>
              </a:spcBef>
            </a:pPr>
            <a:r>
              <a:rPr sz="900" spc="-20" dirty="0">
                <a:solidFill>
                  <a:srgbClr val="FFFF00"/>
                </a:solidFill>
                <a:latin typeface="Carlito"/>
                <a:cs typeface="Carlito"/>
              </a:rPr>
              <a:t>2018</a:t>
            </a:r>
            <a:endParaRPr sz="900">
              <a:latin typeface="Carlito"/>
              <a:cs typeface="Carlito"/>
            </a:endParaRPr>
          </a:p>
        </p:txBody>
      </p:sp>
      <p:sp>
        <p:nvSpPr>
          <p:cNvPr id="21" name="object 21"/>
          <p:cNvSpPr txBox="1"/>
          <p:nvPr/>
        </p:nvSpPr>
        <p:spPr>
          <a:xfrm>
            <a:off x="9716769" y="3188970"/>
            <a:ext cx="244475" cy="162560"/>
          </a:xfrm>
          <a:prstGeom prst="rect">
            <a:avLst/>
          </a:prstGeom>
        </p:spPr>
        <p:txBody>
          <a:bodyPr vert="horz" wrap="square" lIns="0" tIns="12700" rIns="0" bIns="0" rtlCol="0">
            <a:spAutoFit/>
          </a:bodyPr>
          <a:lstStyle/>
          <a:p>
            <a:pPr>
              <a:lnSpc>
                <a:spcPct val="100000"/>
              </a:lnSpc>
              <a:spcBef>
                <a:spcPts val="100"/>
              </a:spcBef>
            </a:pPr>
            <a:r>
              <a:rPr sz="900" spc="-20" dirty="0">
                <a:solidFill>
                  <a:srgbClr val="FFFF00"/>
                </a:solidFill>
                <a:latin typeface="Carlito"/>
                <a:cs typeface="Carlito"/>
              </a:rPr>
              <a:t>2019</a:t>
            </a:r>
            <a:endParaRPr sz="900">
              <a:latin typeface="Carlito"/>
              <a:cs typeface="Carlito"/>
            </a:endParaRPr>
          </a:p>
        </p:txBody>
      </p:sp>
      <p:sp>
        <p:nvSpPr>
          <p:cNvPr id="22" name="object 22"/>
          <p:cNvSpPr txBox="1"/>
          <p:nvPr/>
        </p:nvSpPr>
        <p:spPr>
          <a:xfrm>
            <a:off x="10449432" y="3188970"/>
            <a:ext cx="244475" cy="162560"/>
          </a:xfrm>
          <a:prstGeom prst="rect">
            <a:avLst/>
          </a:prstGeom>
        </p:spPr>
        <p:txBody>
          <a:bodyPr vert="horz" wrap="square" lIns="0" tIns="12700" rIns="0" bIns="0" rtlCol="0">
            <a:spAutoFit/>
          </a:bodyPr>
          <a:lstStyle/>
          <a:p>
            <a:pPr>
              <a:lnSpc>
                <a:spcPct val="100000"/>
              </a:lnSpc>
              <a:spcBef>
                <a:spcPts val="100"/>
              </a:spcBef>
            </a:pPr>
            <a:r>
              <a:rPr sz="900" spc="-20" dirty="0">
                <a:solidFill>
                  <a:srgbClr val="FFFF00"/>
                </a:solidFill>
                <a:latin typeface="Carlito"/>
                <a:cs typeface="Carlito"/>
              </a:rPr>
              <a:t>2020</a:t>
            </a:r>
            <a:endParaRPr sz="900">
              <a:latin typeface="Carlito"/>
              <a:cs typeface="Carlito"/>
            </a:endParaRPr>
          </a:p>
        </p:txBody>
      </p:sp>
      <p:sp>
        <p:nvSpPr>
          <p:cNvPr id="23" name="object 23"/>
          <p:cNvSpPr txBox="1"/>
          <p:nvPr/>
        </p:nvSpPr>
        <p:spPr>
          <a:xfrm>
            <a:off x="11182222" y="3188970"/>
            <a:ext cx="244475" cy="162560"/>
          </a:xfrm>
          <a:prstGeom prst="rect">
            <a:avLst/>
          </a:prstGeom>
        </p:spPr>
        <p:txBody>
          <a:bodyPr vert="horz" wrap="square" lIns="0" tIns="12700" rIns="0" bIns="0" rtlCol="0">
            <a:spAutoFit/>
          </a:bodyPr>
          <a:lstStyle/>
          <a:p>
            <a:pPr>
              <a:lnSpc>
                <a:spcPct val="100000"/>
              </a:lnSpc>
              <a:spcBef>
                <a:spcPts val="100"/>
              </a:spcBef>
            </a:pPr>
            <a:r>
              <a:rPr sz="900" spc="-20" dirty="0">
                <a:solidFill>
                  <a:srgbClr val="FFFF00"/>
                </a:solidFill>
                <a:latin typeface="Carlito"/>
                <a:cs typeface="Carlito"/>
              </a:rPr>
              <a:t>2021</a:t>
            </a:r>
            <a:endParaRPr sz="900">
              <a:latin typeface="Carlito"/>
              <a:cs typeface="Carlito"/>
            </a:endParaRPr>
          </a:p>
        </p:txBody>
      </p:sp>
      <p:grpSp>
        <p:nvGrpSpPr>
          <p:cNvPr id="24" name="object 24"/>
          <p:cNvGrpSpPr/>
          <p:nvPr/>
        </p:nvGrpSpPr>
        <p:grpSpPr>
          <a:xfrm>
            <a:off x="6650735" y="739152"/>
            <a:ext cx="3938904" cy="447675"/>
            <a:chOff x="6650735" y="739152"/>
            <a:chExt cx="3938904" cy="447675"/>
          </a:xfrm>
        </p:grpSpPr>
        <p:sp>
          <p:nvSpPr>
            <p:cNvPr id="25" name="object 25"/>
            <p:cNvSpPr/>
            <p:nvPr/>
          </p:nvSpPr>
          <p:spPr>
            <a:xfrm>
              <a:off x="6746747" y="784860"/>
              <a:ext cx="3749040" cy="271780"/>
            </a:xfrm>
            <a:custGeom>
              <a:avLst/>
              <a:gdLst/>
              <a:ahLst/>
              <a:cxnLst/>
              <a:rect l="l" t="t" r="r" b="b"/>
              <a:pathLst>
                <a:path w="3749040" h="271780">
                  <a:moveTo>
                    <a:pt x="0" y="271272"/>
                  </a:moveTo>
                  <a:lnTo>
                    <a:pt x="3749040" y="271272"/>
                  </a:lnTo>
                  <a:lnTo>
                    <a:pt x="3749040" y="0"/>
                  </a:lnTo>
                  <a:lnTo>
                    <a:pt x="0" y="0"/>
                  </a:lnTo>
                  <a:lnTo>
                    <a:pt x="0" y="271272"/>
                  </a:lnTo>
                  <a:close/>
                </a:path>
              </a:pathLst>
            </a:custGeom>
            <a:ln w="9525">
              <a:solidFill>
                <a:srgbClr val="EC7C30"/>
              </a:solidFill>
            </a:ln>
          </p:spPr>
          <p:txBody>
            <a:bodyPr wrap="square" lIns="0" tIns="0" rIns="0" bIns="0" rtlCol="0"/>
            <a:lstStyle/>
            <a:p>
              <a:endParaRPr/>
            </a:p>
          </p:txBody>
        </p:sp>
        <p:pic>
          <p:nvPicPr>
            <p:cNvPr id="26" name="object 26"/>
            <p:cNvPicPr/>
            <p:nvPr/>
          </p:nvPicPr>
          <p:blipFill>
            <a:blip r:embed="rId4" cstate="print"/>
            <a:stretch>
              <a:fillRect/>
            </a:stretch>
          </p:blipFill>
          <p:spPr>
            <a:xfrm>
              <a:off x="6650735" y="739152"/>
              <a:ext cx="3062478" cy="447281"/>
            </a:xfrm>
            <a:prstGeom prst="rect">
              <a:avLst/>
            </a:prstGeom>
          </p:spPr>
        </p:pic>
        <p:pic>
          <p:nvPicPr>
            <p:cNvPr id="27" name="object 27"/>
            <p:cNvPicPr/>
            <p:nvPr/>
          </p:nvPicPr>
          <p:blipFill>
            <a:blip r:embed="rId5" cstate="print"/>
            <a:stretch>
              <a:fillRect/>
            </a:stretch>
          </p:blipFill>
          <p:spPr>
            <a:xfrm>
              <a:off x="9441179" y="739152"/>
              <a:ext cx="351269" cy="447281"/>
            </a:xfrm>
            <a:prstGeom prst="rect">
              <a:avLst/>
            </a:prstGeom>
          </p:spPr>
        </p:pic>
        <p:pic>
          <p:nvPicPr>
            <p:cNvPr id="28" name="object 28"/>
            <p:cNvPicPr/>
            <p:nvPr/>
          </p:nvPicPr>
          <p:blipFill>
            <a:blip r:embed="rId6" cstate="print"/>
            <a:stretch>
              <a:fillRect/>
            </a:stretch>
          </p:blipFill>
          <p:spPr>
            <a:xfrm>
              <a:off x="9520427" y="739152"/>
              <a:ext cx="534149" cy="447281"/>
            </a:xfrm>
            <a:prstGeom prst="rect">
              <a:avLst/>
            </a:prstGeom>
          </p:spPr>
        </p:pic>
        <p:pic>
          <p:nvPicPr>
            <p:cNvPr id="29" name="object 29"/>
            <p:cNvPicPr/>
            <p:nvPr/>
          </p:nvPicPr>
          <p:blipFill>
            <a:blip r:embed="rId5" cstate="print"/>
            <a:stretch>
              <a:fillRect/>
            </a:stretch>
          </p:blipFill>
          <p:spPr>
            <a:xfrm>
              <a:off x="9782555" y="739152"/>
              <a:ext cx="351269" cy="447281"/>
            </a:xfrm>
            <a:prstGeom prst="rect">
              <a:avLst/>
            </a:prstGeom>
          </p:spPr>
        </p:pic>
        <p:pic>
          <p:nvPicPr>
            <p:cNvPr id="30" name="object 30"/>
            <p:cNvPicPr/>
            <p:nvPr/>
          </p:nvPicPr>
          <p:blipFill>
            <a:blip r:embed="rId7" cstate="print"/>
            <a:stretch>
              <a:fillRect/>
            </a:stretch>
          </p:blipFill>
          <p:spPr>
            <a:xfrm>
              <a:off x="9861803" y="739152"/>
              <a:ext cx="727709" cy="447281"/>
            </a:xfrm>
            <a:prstGeom prst="rect">
              <a:avLst/>
            </a:prstGeom>
          </p:spPr>
        </p:pic>
      </p:grpSp>
      <p:sp>
        <p:nvSpPr>
          <p:cNvPr id="31" name="object 31"/>
          <p:cNvSpPr txBox="1"/>
          <p:nvPr/>
        </p:nvSpPr>
        <p:spPr>
          <a:xfrm>
            <a:off x="6788531" y="779144"/>
            <a:ext cx="3667760" cy="269240"/>
          </a:xfrm>
          <a:prstGeom prst="rect">
            <a:avLst/>
          </a:prstGeom>
        </p:spPr>
        <p:txBody>
          <a:bodyPr vert="horz" wrap="square" lIns="0" tIns="12065" rIns="0" bIns="0" rtlCol="0">
            <a:spAutoFit/>
          </a:bodyPr>
          <a:lstStyle/>
          <a:p>
            <a:pPr>
              <a:lnSpc>
                <a:spcPct val="100000"/>
              </a:lnSpc>
              <a:spcBef>
                <a:spcPts val="95"/>
              </a:spcBef>
            </a:pPr>
            <a:r>
              <a:rPr sz="1600" b="1" spc="55" dirty="0">
                <a:solidFill>
                  <a:srgbClr val="F1F1F1"/>
                </a:solidFill>
                <a:latin typeface="Times New Roman"/>
                <a:cs typeface="Times New Roman"/>
              </a:rPr>
              <a:t>No.</a:t>
            </a:r>
            <a:r>
              <a:rPr sz="1600" b="1" spc="285" dirty="0">
                <a:solidFill>
                  <a:srgbClr val="F1F1F1"/>
                </a:solidFill>
                <a:latin typeface="Times New Roman"/>
                <a:cs typeface="Times New Roman"/>
              </a:rPr>
              <a:t> </a:t>
            </a:r>
            <a:r>
              <a:rPr sz="1600" b="1" dirty="0">
                <a:solidFill>
                  <a:srgbClr val="F1F1F1"/>
                </a:solidFill>
                <a:latin typeface="Times New Roman"/>
                <a:cs typeface="Times New Roman"/>
              </a:rPr>
              <a:t>of</a:t>
            </a:r>
            <a:r>
              <a:rPr sz="1600" b="1" spc="275" dirty="0">
                <a:solidFill>
                  <a:srgbClr val="F1F1F1"/>
                </a:solidFill>
                <a:latin typeface="Times New Roman"/>
                <a:cs typeface="Times New Roman"/>
              </a:rPr>
              <a:t> </a:t>
            </a:r>
            <a:r>
              <a:rPr sz="1600" b="1" spc="70" dirty="0">
                <a:solidFill>
                  <a:srgbClr val="F1F1F1"/>
                </a:solidFill>
                <a:latin typeface="Times New Roman"/>
                <a:cs typeface="Times New Roman"/>
              </a:rPr>
              <a:t>Movies</a:t>
            </a:r>
            <a:r>
              <a:rPr sz="1600" b="1" spc="300" dirty="0">
                <a:solidFill>
                  <a:srgbClr val="F1F1F1"/>
                </a:solidFill>
                <a:latin typeface="Times New Roman"/>
                <a:cs typeface="Times New Roman"/>
              </a:rPr>
              <a:t> </a:t>
            </a:r>
            <a:r>
              <a:rPr sz="1600" b="1" spc="75" dirty="0">
                <a:solidFill>
                  <a:srgbClr val="F1F1F1"/>
                </a:solidFill>
                <a:latin typeface="Times New Roman"/>
                <a:cs typeface="Times New Roman"/>
              </a:rPr>
              <a:t>Released</a:t>
            </a:r>
            <a:r>
              <a:rPr sz="1600" b="1" spc="250" dirty="0">
                <a:solidFill>
                  <a:srgbClr val="F1F1F1"/>
                </a:solidFill>
                <a:latin typeface="Times New Roman"/>
                <a:cs typeface="Times New Roman"/>
              </a:rPr>
              <a:t> </a:t>
            </a:r>
            <a:r>
              <a:rPr sz="1600" b="1" dirty="0">
                <a:solidFill>
                  <a:srgbClr val="F1F1F1"/>
                </a:solidFill>
                <a:latin typeface="Times New Roman"/>
                <a:cs typeface="Times New Roman"/>
              </a:rPr>
              <a:t>Year-</a:t>
            </a:r>
            <a:r>
              <a:rPr sz="1600" b="1" spc="90" dirty="0">
                <a:solidFill>
                  <a:srgbClr val="F1F1F1"/>
                </a:solidFill>
                <a:latin typeface="Times New Roman"/>
                <a:cs typeface="Times New Roman"/>
              </a:rPr>
              <a:t>By-</a:t>
            </a:r>
            <a:r>
              <a:rPr sz="1600" b="1" spc="-20" dirty="0">
                <a:solidFill>
                  <a:srgbClr val="F1F1F1"/>
                </a:solidFill>
                <a:latin typeface="Times New Roman"/>
                <a:cs typeface="Times New Roman"/>
              </a:rPr>
              <a:t>Year</a:t>
            </a:r>
            <a:endParaRPr sz="1600">
              <a:latin typeface="Times New Roman"/>
              <a:cs typeface="Times New Roman"/>
            </a:endParaRPr>
          </a:p>
        </p:txBody>
      </p:sp>
      <p:grpSp>
        <p:nvGrpSpPr>
          <p:cNvPr id="32" name="object 32"/>
          <p:cNvGrpSpPr/>
          <p:nvPr/>
        </p:nvGrpSpPr>
        <p:grpSpPr>
          <a:xfrm>
            <a:off x="5427217" y="696722"/>
            <a:ext cx="6388100" cy="5114290"/>
            <a:chOff x="5427217" y="696722"/>
            <a:chExt cx="6388100" cy="5114290"/>
          </a:xfrm>
        </p:grpSpPr>
        <p:sp>
          <p:nvSpPr>
            <p:cNvPr id="33" name="object 33"/>
            <p:cNvSpPr/>
            <p:nvPr/>
          </p:nvSpPr>
          <p:spPr>
            <a:xfrm>
              <a:off x="5439917" y="709422"/>
              <a:ext cx="6362700" cy="2719070"/>
            </a:xfrm>
            <a:custGeom>
              <a:avLst/>
              <a:gdLst/>
              <a:ahLst/>
              <a:cxnLst/>
              <a:rect l="l" t="t" r="r" b="b"/>
              <a:pathLst>
                <a:path w="6362700" h="2719070">
                  <a:moveTo>
                    <a:pt x="0" y="2718816"/>
                  </a:moveTo>
                  <a:lnTo>
                    <a:pt x="6362699" y="2718816"/>
                  </a:lnTo>
                  <a:lnTo>
                    <a:pt x="6362699" y="0"/>
                  </a:lnTo>
                  <a:lnTo>
                    <a:pt x="0" y="0"/>
                  </a:lnTo>
                  <a:lnTo>
                    <a:pt x="0" y="2718816"/>
                  </a:lnTo>
                  <a:close/>
                </a:path>
              </a:pathLst>
            </a:custGeom>
            <a:ln w="25400">
              <a:solidFill>
                <a:srgbClr val="EC7C30"/>
              </a:solidFill>
            </a:ln>
          </p:spPr>
          <p:txBody>
            <a:bodyPr wrap="square" lIns="0" tIns="0" rIns="0" bIns="0" rtlCol="0"/>
            <a:lstStyle/>
            <a:p>
              <a:endParaRPr/>
            </a:p>
          </p:txBody>
        </p:sp>
        <p:pic>
          <p:nvPicPr>
            <p:cNvPr id="34" name="object 34"/>
            <p:cNvPicPr/>
            <p:nvPr/>
          </p:nvPicPr>
          <p:blipFill>
            <a:blip r:embed="rId8" cstate="print"/>
            <a:stretch>
              <a:fillRect/>
            </a:stretch>
          </p:blipFill>
          <p:spPr>
            <a:xfrm>
              <a:off x="6051803" y="4962131"/>
              <a:ext cx="179082" cy="179082"/>
            </a:xfrm>
            <a:prstGeom prst="rect">
              <a:avLst/>
            </a:prstGeom>
          </p:spPr>
        </p:pic>
        <p:pic>
          <p:nvPicPr>
            <p:cNvPr id="35" name="object 35"/>
            <p:cNvPicPr/>
            <p:nvPr/>
          </p:nvPicPr>
          <p:blipFill>
            <a:blip r:embed="rId8" cstate="print"/>
            <a:stretch>
              <a:fillRect/>
            </a:stretch>
          </p:blipFill>
          <p:spPr>
            <a:xfrm>
              <a:off x="6787895" y="4139171"/>
              <a:ext cx="179082" cy="179082"/>
            </a:xfrm>
            <a:prstGeom prst="rect">
              <a:avLst/>
            </a:prstGeom>
          </p:spPr>
        </p:pic>
        <p:pic>
          <p:nvPicPr>
            <p:cNvPr id="36" name="object 36"/>
            <p:cNvPicPr/>
            <p:nvPr/>
          </p:nvPicPr>
          <p:blipFill>
            <a:blip r:embed="rId8" cstate="print"/>
            <a:stretch>
              <a:fillRect/>
            </a:stretch>
          </p:blipFill>
          <p:spPr>
            <a:xfrm>
              <a:off x="7523988" y="4767059"/>
              <a:ext cx="179082" cy="179082"/>
            </a:xfrm>
            <a:prstGeom prst="rect">
              <a:avLst/>
            </a:prstGeom>
          </p:spPr>
        </p:pic>
        <p:pic>
          <p:nvPicPr>
            <p:cNvPr id="37" name="object 37"/>
            <p:cNvPicPr/>
            <p:nvPr/>
          </p:nvPicPr>
          <p:blipFill>
            <a:blip r:embed="rId8" cstate="print"/>
            <a:stretch>
              <a:fillRect/>
            </a:stretch>
          </p:blipFill>
          <p:spPr>
            <a:xfrm>
              <a:off x="8258555" y="4922507"/>
              <a:ext cx="179082" cy="179082"/>
            </a:xfrm>
            <a:prstGeom prst="rect">
              <a:avLst/>
            </a:prstGeom>
          </p:spPr>
        </p:pic>
        <p:pic>
          <p:nvPicPr>
            <p:cNvPr id="38" name="object 38"/>
            <p:cNvPicPr/>
            <p:nvPr/>
          </p:nvPicPr>
          <p:blipFill>
            <a:blip r:embed="rId8" cstate="print"/>
            <a:stretch>
              <a:fillRect/>
            </a:stretch>
          </p:blipFill>
          <p:spPr>
            <a:xfrm>
              <a:off x="8994647" y="5029187"/>
              <a:ext cx="179082" cy="179082"/>
            </a:xfrm>
            <a:prstGeom prst="rect">
              <a:avLst/>
            </a:prstGeom>
          </p:spPr>
        </p:pic>
        <p:pic>
          <p:nvPicPr>
            <p:cNvPr id="39" name="object 39"/>
            <p:cNvPicPr/>
            <p:nvPr/>
          </p:nvPicPr>
          <p:blipFill>
            <a:blip r:embed="rId8" cstate="print"/>
            <a:stretch>
              <a:fillRect/>
            </a:stretch>
          </p:blipFill>
          <p:spPr>
            <a:xfrm>
              <a:off x="9730739" y="5204447"/>
              <a:ext cx="179082" cy="179082"/>
            </a:xfrm>
            <a:prstGeom prst="rect">
              <a:avLst/>
            </a:prstGeom>
          </p:spPr>
        </p:pic>
        <p:pic>
          <p:nvPicPr>
            <p:cNvPr id="40" name="object 40"/>
            <p:cNvPicPr/>
            <p:nvPr/>
          </p:nvPicPr>
          <p:blipFill>
            <a:blip r:embed="rId8" cstate="print"/>
            <a:stretch>
              <a:fillRect/>
            </a:stretch>
          </p:blipFill>
          <p:spPr>
            <a:xfrm>
              <a:off x="10466832" y="5314175"/>
              <a:ext cx="179082" cy="179082"/>
            </a:xfrm>
            <a:prstGeom prst="rect">
              <a:avLst/>
            </a:prstGeom>
          </p:spPr>
        </p:pic>
        <p:pic>
          <p:nvPicPr>
            <p:cNvPr id="41" name="object 41"/>
            <p:cNvPicPr/>
            <p:nvPr/>
          </p:nvPicPr>
          <p:blipFill>
            <a:blip r:embed="rId8" cstate="print"/>
            <a:stretch>
              <a:fillRect/>
            </a:stretch>
          </p:blipFill>
          <p:spPr>
            <a:xfrm>
              <a:off x="11202923" y="5570219"/>
              <a:ext cx="179082" cy="179082"/>
            </a:xfrm>
            <a:prstGeom prst="rect">
              <a:avLst/>
            </a:prstGeom>
          </p:spPr>
        </p:pic>
        <p:pic>
          <p:nvPicPr>
            <p:cNvPr id="42" name="object 42"/>
            <p:cNvPicPr/>
            <p:nvPr/>
          </p:nvPicPr>
          <p:blipFill>
            <a:blip r:embed="rId9" cstate="print"/>
            <a:stretch>
              <a:fillRect/>
            </a:stretch>
          </p:blipFill>
          <p:spPr>
            <a:xfrm>
              <a:off x="5989319" y="4078224"/>
              <a:ext cx="5454396" cy="1732788"/>
            </a:xfrm>
            <a:prstGeom prst="rect">
              <a:avLst/>
            </a:prstGeom>
          </p:spPr>
        </p:pic>
        <p:sp>
          <p:nvSpPr>
            <p:cNvPr id="43" name="object 43"/>
            <p:cNvSpPr/>
            <p:nvPr/>
          </p:nvSpPr>
          <p:spPr>
            <a:xfrm>
              <a:off x="6142481" y="4231386"/>
              <a:ext cx="5153025" cy="1431290"/>
            </a:xfrm>
            <a:custGeom>
              <a:avLst/>
              <a:gdLst/>
              <a:ahLst/>
              <a:cxnLst/>
              <a:rect l="l" t="t" r="r" b="b"/>
              <a:pathLst>
                <a:path w="5153025" h="1431289">
                  <a:moveTo>
                    <a:pt x="0" y="821436"/>
                  </a:moveTo>
                  <a:lnTo>
                    <a:pt x="736091" y="0"/>
                  </a:lnTo>
                  <a:lnTo>
                    <a:pt x="1472184" y="626363"/>
                  </a:lnTo>
                  <a:lnTo>
                    <a:pt x="2208275" y="783336"/>
                  </a:lnTo>
                  <a:lnTo>
                    <a:pt x="2944367" y="890015"/>
                  </a:lnTo>
                  <a:lnTo>
                    <a:pt x="3680460" y="1063752"/>
                  </a:lnTo>
                  <a:lnTo>
                    <a:pt x="4416551" y="1175004"/>
                  </a:lnTo>
                  <a:lnTo>
                    <a:pt x="5152644" y="1431036"/>
                  </a:lnTo>
                </a:path>
              </a:pathLst>
            </a:custGeom>
            <a:ln w="22225">
              <a:solidFill>
                <a:srgbClr val="4471C4"/>
              </a:solidFill>
            </a:ln>
          </p:spPr>
          <p:txBody>
            <a:bodyPr wrap="square" lIns="0" tIns="0" rIns="0" bIns="0" rtlCol="0"/>
            <a:lstStyle/>
            <a:p>
              <a:endParaRPr/>
            </a:p>
          </p:txBody>
        </p:sp>
        <p:pic>
          <p:nvPicPr>
            <p:cNvPr id="44" name="object 44"/>
            <p:cNvPicPr/>
            <p:nvPr/>
          </p:nvPicPr>
          <p:blipFill>
            <a:blip r:embed="rId10" cstate="print"/>
            <a:stretch>
              <a:fillRect/>
            </a:stretch>
          </p:blipFill>
          <p:spPr>
            <a:xfrm>
              <a:off x="6115811" y="5026088"/>
              <a:ext cx="51117" cy="51117"/>
            </a:xfrm>
            <a:prstGeom prst="rect">
              <a:avLst/>
            </a:prstGeom>
          </p:spPr>
        </p:pic>
        <p:pic>
          <p:nvPicPr>
            <p:cNvPr id="45" name="object 45"/>
            <p:cNvPicPr/>
            <p:nvPr/>
          </p:nvPicPr>
          <p:blipFill>
            <a:blip r:embed="rId10" cstate="print"/>
            <a:stretch>
              <a:fillRect/>
            </a:stretch>
          </p:blipFill>
          <p:spPr>
            <a:xfrm>
              <a:off x="6851903" y="4203128"/>
              <a:ext cx="51117" cy="51117"/>
            </a:xfrm>
            <a:prstGeom prst="rect">
              <a:avLst/>
            </a:prstGeom>
          </p:spPr>
        </p:pic>
        <p:pic>
          <p:nvPicPr>
            <p:cNvPr id="46" name="object 46"/>
            <p:cNvPicPr/>
            <p:nvPr/>
          </p:nvPicPr>
          <p:blipFill>
            <a:blip r:embed="rId10" cstate="print"/>
            <a:stretch>
              <a:fillRect/>
            </a:stretch>
          </p:blipFill>
          <p:spPr>
            <a:xfrm>
              <a:off x="7587995" y="4831016"/>
              <a:ext cx="51116" cy="51117"/>
            </a:xfrm>
            <a:prstGeom prst="rect">
              <a:avLst/>
            </a:prstGeom>
          </p:spPr>
        </p:pic>
        <p:pic>
          <p:nvPicPr>
            <p:cNvPr id="47" name="object 47"/>
            <p:cNvPicPr/>
            <p:nvPr/>
          </p:nvPicPr>
          <p:blipFill>
            <a:blip r:embed="rId10" cstate="print"/>
            <a:stretch>
              <a:fillRect/>
            </a:stretch>
          </p:blipFill>
          <p:spPr>
            <a:xfrm>
              <a:off x="8322563" y="4986464"/>
              <a:ext cx="51117" cy="51117"/>
            </a:xfrm>
            <a:prstGeom prst="rect">
              <a:avLst/>
            </a:prstGeom>
          </p:spPr>
        </p:pic>
        <p:pic>
          <p:nvPicPr>
            <p:cNvPr id="48" name="object 48"/>
            <p:cNvPicPr/>
            <p:nvPr/>
          </p:nvPicPr>
          <p:blipFill>
            <a:blip r:embed="rId10" cstate="print"/>
            <a:stretch>
              <a:fillRect/>
            </a:stretch>
          </p:blipFill>
          <p:spPr>
            <a:xfrm>
              <a:off x="9058655" y="5093144"/>
              <a:ext cx="51117" cy="51117"/>
            </a:xfrm>
            <a:prstGeom prst="rect">
              <a:avLst/>
            </a:prstGeom>
          </p:spPr>
        </p:pic>
        <p:pic>
          <p:nvPicPr>
            <p:cNvPr id="49" name="object 49"/>
            <p:cNvPicPr/>
            <p:nvPr/>
          </p:nvPicPr>
          <p:blipFill>
            <a:blip r:embed="rId10" cstate="print"/>
            <a:stretch>
              <a:fillRect/>
            </a:stretch>
          </p:blipFill>
          <p:spPr>
            <a:xfrm>
              <a:off x="9794747" y="5268404"/>
              <a:ext cx="51117" cy="51117"/>
            </a:xfrm>
            <a:prstGeom prst="rect">
              <a:avLst/>
            </a:prstGeom>
          </p:spPr>
        </p:pic>
        <p:pic>
          <p:nvPicPr>
            <p:cNvPr id="50" name="object 50"/>
            <p:cNvPicPr/>
            <p:nvPr/>
          </p:nvPicPr>
          <p:blipFill>
            <a:blip r:embed="rId10" cstate="print"/>
            <a:stretch>
              <a:fillRect/>
            </a:stretch>
          </p:blipFill>
          <p:spPr>
            <a:xfrm>
              <a:off x="10530839" y="5378132"/>
              <a:ext cx="51117" cy="51117"/>
            </a:xfrm>
            <a:prstGeom prst="rect">
              <a:avLst/>
            </a:prstGeom>
          </p:spPr>
        </p:pic>
        <p:pic>
          <p:nvPicPr>
            <p:cNvPr id="51" name="object 51"/>
            <p:cNvPicPr/>
            <p:nvPr/>
          </p:nvPicPr>
          <p:blipFill>
            <a:blip r:embed="rId10" cstate="print"/>
            <a:stretch>
              <a:fillRect/>
            </a:stretch>
          </p:blipFill>
          <p:spPr>
            <a:xfrm>
              <a:off x="11266932" y="5634227"/>
              <a:ext cx="51116" cy="51117"/>
            </a:xfrm>
            <a:prstGeom prst="rect">
              <a:avLst/>
            </a:prstGeom>
          </p:spPr>
        </p:pic>
      </p:grpSp>
      <p:sp>
        <p:nvSpPr>
          <p:cNvPr id="52" name="object 52"/>
          <p:cNvSpPr txBox="1"/>
          <p:nvPr/>
        </p:nvSpPr>
        <p:spPr>
          <a:xfrm>
            <a:off x="729792" y="3887470"/>
            <a:ext cx="3077845" cy="574040"/>
          </a:xfrm>
          <a:prstGeom prst="rect">
            <a:avLst/>
          </a:prstGeom>
        </p:spPr>
        <p:txBody>
          <a:bodyPr vert="horz" wrap="square" lIns="0" tIns="12700" rIns="0" bIns="0" rtlCol="0">
            <a:spAutoFit/>
          </a:bodyPr>
          <a:lstStyle/>
          <a:p>
            <a:pPr marL="297815" marR="5080" indent="-285750">
              <a:lnSpc>
                <a:spcPct val="100000"/>
              </a:lnSpc>
              <a:spcBef>
                <a:spcPts val="100"/>
              </a:spcBef>
              <a:buFont typeface="Wingdings"/>
              <a:buChar char=""/>
              <a:tabLst>
                <a:tab pos="299085" algn="l"/>
              </a:tabLst>
            </a:pPr>
            <a:r>
              <a:rPr sz="1800" dirty="0">
                <a:solidFill>
                  <a:srgbClr val="FFFF00"/>
                </a:solidFill>
                <a:latin typeface="Arial"/>
                <a:cs typeface="Arial"/>
              </a:rPr>
              <a:t>Which</a:t>
            </a:r>
            <a:r>
              <a:rPr sz="1800" spc="-35" dirty="0">
                <a:solidFill>
                  <a:srgbClr val="FFFF00"/>
                </a:solidFill>
                <a:latin typeface="Arial"/>
                <a:cs typeface="Arial"/>
              </a:rPr>
              <a:t> </a:t>
            </a:r>
            <a:r>
              <a:rPr sz="1800" dirty="0">
                <a:solidFill>
                  <a:srgbClr val="FFFF00"/>
                </a:solidFill>
                <a:latin typeface="Arial"/>
                <a:cs typeface="Arial"/>
              </a:rPr>
              <a:t>year</a:t>
            </a:r>
            <a:r>
              <a:rPr sz="1800" spc="15" dirty="0">
                <a:solidFill>
                  <a:srgbClr val="FFFF00"/>
                </a:solidFill>
                <a:latin typeface="Arial"/>
                <a:cs typeface="Arial"/>
              </a:rPr>
              <a:t> </a:t>
            </a:r>
            <a:r>
              <a:rPr sz="1800" dirty="0">
                <a:solidFill>
                  <a:srgbClr val="FFFF00"/>
                </a:solidFill>
                <a:latin typeface="Arial"/>
                <a:cs typeface="Arial"/>
              </a:rPr>
              <a:t>had</a:t>
            </a:r>
            <a:r>
              <a:rPr sz="1800" spc="-25" dirty="0">
                <a:solidFill>
                  <a:srgbClr val="FFFF00"/>
                </a:solidFill>
                <a:latin typeface="Arial"/>
                <a:cs typeface="Arial"/>
              </a:rPr>
              <a:t> </a:t>
            </a:r>
            <a:r>
              <a:rPr sz="1800" dirty="0">
                <a:solidFill>
                  <a:srgbClr val="FFFF00"/>
                </a:solidFill>
                <a:latin typeface="Arial"/>
                <a:cs typeface="Arial"/>
              </a:rPr>
              <a:t>the</a:t>
            </a:r>
            <a:r>
              <a:rPr sz="1800" spc="-30" dirty="0">
                <a:solidFill>
                  <a:srgbClr val="FFFF00"/>
                </a:solidFill>
                <a:latin typeface="Arial"/>
                <a:cs typeface="Arial"/>
              </a:rPr>
              <a:t> </a:t>
            </a:r>
            <a:r>
              <a:rPr sz="1800" spc="-10" dirty="0">
                <a:solidFill>
                  <a:srgbClr val="FFFF00"/>
                </a:solidFill>
                <a:latin typeface="Arial"/>
                <a:cs typeface="Arial"/>
              </a:rPr>
              <a:t>highest 	</a:t>
            </a:r>
            <a:r>
              <a:rPr sz="1800" dirty="0">
                <a:solidFill>
                  <a:srgbClr val="FFFF00"/>
                </a:solidFill>
                <a:latin typeface="Arial"/>
                <a:cs typeface="Arial"/>
              </a:rPr>
              <a:t>average</a:t>
            </a:r>
            <a:r>
              <a:rPr sz="1800" spc="-20" dirty="0">
                <a:solidFill>
                  <a:srgbClr val="FFFF00"/>
                </a:solidFill>
                <a:latin typeface="Arial"/>
                <a:cs typeface="Arial"/>
              </a:rPr>
              <a:t> </a:t>
            </a:r>
            <a:r>
              <a:rPr sz="1800" dirty="0">
                <a:solidFill>
                  <a:srgbClr val="FFFF00"/>
                </a:solidFill>
                <a:latin typeface="Arial"/>
                <a:cs typeface="Arial"/>
              </a:rPr>
              <a:t>IMDB</a:t>
            </a:r>
            <a:r>
              <a:rPr sz="1800" spc="-15" dirty="0">
                <a:solidFill>
                  <a:srgbClr val="FFFF00"/>
                </a:solidFill>
                <a:latin typeface="Arial"/>
                <a:cs typeface="Arial"/>
              </a:rPr>
              <a:t> </a:t>
            </a:r>
            <a:r>
              <a:rPr sz="1800" spc="-10" dirty="0">
                <a:solidFill>
                  <a:srgbClr val="FFFF00"/>
                </a:solidFill>
                <a:latin typeface="Arial"/>
                <a:cs typeface="Arial"/>
              </a:rPr>
              <a:t>score?</a:t>
            </a:r>
            <a:endParaRPr sz="1800">
              <a:latin typeface="Arial"/>
              <a:cs typeface="Arial"/>
            </a:endParaRPr>
          </a:p>
        </p:txBody>
      </p:sp>
      <p:sp>
        <p:nvSpPr>
          <p:cNvPr id="53" name="object 53"/>
          <p:cNvSpPr txBox="1"/>
          <p:nvPr/>
        </p:nvSpPr>
        <p:spPr>
          <a:xfrm>
            <a:off x="6069457" y="4813554"/>
            <a:ext cx="159385" cy="162560"/>
          </a:xfrm>
          <a:prstGeom prst="rect">
            <a:avLst/>
          </a:prstGeom>
        </p:spPr>
        <p:txBody>
          <a:bodyPr vert="horz" wrap="square" lIns="0" tIns="12700" rIns="0" bIns="0" rtlCol="0">
            <a:spAutoFit/>
          </a:bodyPr>
          <a:lstStyle/>
          <a:p>
            <a:pPr>
              <a:lnSpc>
                <a:spcPct val="100000"/>
              </a:lnSpc>
              <a:spcBef>
                <a:spcPts val="100"/>
              </a:spcBef>
            </a:pPr>
            <a:r>
              <a:rPr sz="900" b="1" spc="-25" dirty="0">
                <a:solidFill>
                  <a:srgbClr val="FFFF00"/>
                </a:solidFill>
                <a:latin typeface="Times New Roman"/>
                <a:cs typeface="Times New Roman"/>
              </a:rPr>
              <a:t>6.4</a:t>
            </a:r>
            <a:endParaRPr sz="900">
              <a:latin typeface="Times New Roman"/>
              <a:cs typeface="Times New Roman"/>
            </a:endParaRPr>
          </a:p>
        </p:txBody>
      </p:sp>
      <p:sp>
        <p:nvSpPr>
          <p:cNvPr id="54" name="object 54"/>
          <p:cNvSpPr txBox="1"/>
          <p:nvPr/>
        </p:nvSpPr>
        <p:spPr>
          <a:xfrm>
            <a:off x="6573901" y="3991102"/>
            <a:ext cx="622935" cy="162560"/>
          </a:xfrm>
          <a:prstGeom prst="rect">
            <a:avLst/>
          </a:prstGeom>
        </p:spPr>
        <p:txBody>
          <a:bodyPr vert="horz" wrap="square" lIns="0" tIns="12700" rIns="0" bIns="0" rtlCol="0">
            <a:spAutoFit/>
          </a:bodyPr>
          <a:lstStyle/>
          <a:p>
            <a:pPr>
              <a:lnSpc>
                <a:spcPct val="100000"/>
              </a:lnSpc>
              <a:spcBef>
                <a:spcPts val="100"/>
              </a:spcBef>
            </a:pPr>
            <a:r>
              <a:rPr sz="900" b="1" spc="-10" dirty="0">
                <a:solidFill>
                  <a:srgbClr val="FFFF00"/>
                </a:solidFill>
                <a:latin typeface="Times New Roman"/>
                <a:cs typeface="Times New Roman"/>
              </a:rPr>
              <a:t>6.877777778</a:t>
            </a:r>
            <a:endParaRPr sz="900">
              <a:latin typeface="Times New Roman"/>
              <a:cs typeface="Times New Roman"/>
            </a:endParaRPr>
          </a:p>
        </p:txBody>
      </p:sp>
      <p:sp>
        <p:nvSpPr>
          <p:cNvPr id="55" name="object 55"/>
          <p:cNvSpPr txBox="1"/>
          <p:nvPr/>
        </p:nvSpPr>
        <p:spPr>
          <a:xfrm>
            <a:off x="7309993" y="4618482"/>
            <a:ext cx="622935" cy="162560"/>
          </a:xfrm>
          <a:prstGeom prst="rect">
            <a:avLst/>
          </a:prstGeom>
        </p:spPr>
        <p:txBody>
          <a:bodyPr vert="horz" wrap="square" lIns="0" tIns="12700" rIns="0" bIns="0" rtlCol="0">
            <a:spAutoFit/>
          </a:bodyPr>
          <a:lstStyle/>
          <a:p>
            <a:pPr>
              <a:lnSpc>
                <a:spcPct val="100000"/>
              </a:lnSpc>
              <a:spcBef>
                <a:spcPts val="100"/>
              </a:spcBef>
            </a:pPr>
            <a:r>
              <a:rPr sz="900" b="1" spc="-10" dirty="0">
                <a:solidFill>
                  <a:srgbClr val="FFFF00"/>
                </a:solidFill>
                <a:latin typeface="Times New Roman"/>
                <a:cs typeface="Times New Roman"/>
              </a:rPr>
              <a:t>6.513333333</a:t>
            </a:r>
            <a:endParaRPr sz="900">
              <a:latin typeface="Times New Roman"/>
              <a:cs typeface="Times New Roman"/>
            </a:endParaRPr>
          </a:p>
        </p:txBody>
      </p:sp>
      <p:sp>
        <p:nvSpPr>
          <p:cNvPr id="56" name="object 56"/>
          <p:cNvSpPr txBox="1"/>
          <p:nvPr/>
        </p:nvSpPr>
        <p:spPr>
          <a:xfrm>
            <a:off x="8046084" y="4774438"/>
            <a:ext cx="622935" cy="162560"/>
          </a:xfrm>
          <a:prstGeom prst="rect">
            <a:avLst/>
          </a:prstGeom>
        </p:spPr>
        <p:txBody>
          <a:bodyPr vert="horz" wrap="square" lIns="0" tIns="12700" rIns="0" bIns="0" rtlCol="0">
            <a:spAutoFit/>
          </a:bodyPr>
          <a:lstStyle/>
          <a:p>
            <a:pPr>
              <a:lnSpc>
                <a:spcPct val="100000"/>
              </a:lnSpc>
              <a:spcBef>
                <a:spcPts val="100"/>
              </a:spcBef>
            </a:pPr>
            <a:r>
              <a:rPr sz="900" b="1" spc="-10" dirty="0">
                <a:solidFill>
                  <a:srgbClr val="FFFF00"/>
                </a:solidFill>
                <a:latin typeface="Times New Roman"/>
                <a:cs typeface="Times New Roman"/>
              </a:rPr>
              <a:t>6.422727273</a:t>
            </a:r>
            <a:endParaRPr sz="900">
              <a:latin typeface="Times New Roman"/>
              <a:cs typeface="Times New Roman"/>
            </a:endParaRPr>
          </a:p>
        </p:txBody>
      </p:sp>
      <p:sp>
        <p:nvSpPr>
          <p:cNvPr id="57" name="object 57"/>
          <p:cNvSpPr txBox="1"/>
          <p:nvPr/>
        </p:nvSpPr>
        <p:spPr>
          <a:xfrm>
            <a:off x="8782177" y="4881117"/>
            <a:ext cx="622935" cy="162560"/>
          </a:xfrm>
          <a:prstGeom prst="rect">
            <a:avLst/>
          </a:prstGeom>
        </p:spPr>
        <p:txBody>
          <a:bodyPr vert="horz" wrap="square" lIns="0" tIns="12700" rIns="0" bIns="0" rtlCol="0">
            <a:spAutoFit/>
          </a:bodyPr>
          <a:lstStyle/>
          <a:p>
            <a:pPr>
              <a:lnSpc>
                <a:spcPct val="100000"/>
              </a:lnSpc>
              <a:spcBef>
                <a:spcPts val="100"/>
              </a:spcBef>
            </a:pPr>
            <a:r>
              <a:rPr sz="900" b="1" spc="-10" dirty="0">
                <a:solidFill>
                  <a:srgbClr val="FFFF00"/>
                </a:solidFill>
                <a:latin typeface="Times New Roman"/>
                <a:cs typeface="Times New Roman"/>
              </a:rPr>
              <a:t>6.360606061</a:t>
            </a:r>
            <a:endParaRPr sz="900">
              <a:latin typeface="Times New Roman"/>
              <a:cs typeface="Times New Roman"/>
            </a:endParaRPr>
          </a:p>
        </p:txBody>
      </p:sp>
      <p:sp>
        <p:nvSpPr>
          <p:cNvPr id="58" name="object 58"/>
          <p:cNvSpPr txBox="1"/>
          <p:nvPr/>
        </p:nvSpPr>
        <p:spPr>
          <a:xfrm>
            <a:off x="9663430" y="5055870"/>
            <a:ext cx="333375" cy="162560"/>
          </a:xfrm>
          <a:prstGeom prst="rect">
            <a:avLst/>
          </a:prstGeom>
        </p:spPr>
        <p:txBody>
          <a:bodyPr vert="horz" wrap="square" lIns="0" tIns="12700" rIns="0" bIns="0" rtlCol="0">
            <a:spAutoFit/>
          </a:bodyPr>
          <a:lstStyle/>
          <a:p>
            <a:pPr>
              <a:lnSpc>
                <a:spcPct val="100000"/>
              </a:lnSpc>
              <a:spcBef>
                <a:spcPts val="100"/>
              </a:spcBef>
            </a:pPr>
            <a:r>
              <a:rPr sz="900" b="1" spc="-10" dirty="0">
                <a:solidFill>
                  <a:srgbClr val="FFFF00"/>
                </a:solidFill>
                <a:latin typeface="Times New Roman"/>
                <a:cs typeface="Times New Roman"/>
              </a:rPr>
              <a:t>6.2592</a:t>
            </a:r>
            <a:endParaRPr sz="900">
              <a:latin typeface="Times New Roman"/>
              <a:cs typeface="Times New Roman"/>
            </a:endParaRPr>
          </a:p>
        </p:txBody>
      </p:sp>
      <p:sp>
        <p:nvSpPr>
          <p:cNvPr id="59" name="object 59"/>
          <p:cNvSpPr txBox="1"/>
          <p:nvPr/>
        </p:nvSpPr>
        <p:spPr>
          <a:xfrm>
            <a:off x="10254360" y="5166105"/>
            <a:ext cx="622935" cy="162560"/>
          </a:xfrm>
          <a:prstGeom prst="rect">
            <a:avLst/>
          </a:prstGeom>
        </p:spPr>
        <p:txBody>
          <a:bodyPr vert="horz" wrap="square" lIns="0" tIns="12700" rIns="0" bIns="0" rtlCol="0">
            <a:spAutoFit/>
          </a:bodyPr>
          <a:lstStyle/>
          <a:p>
            <a:pPr>
              <a:lnSpc>
                <a:spcPct val="100000"/>
              </a:lnSpc>
              <a:spcBef>
                <a:spcPts val="100"/>
              </a:spcBef>
            </a:pPr>
            <a:r>
              <a:rPr sz="900" b="1" spc="-10" dirty="0">
                <a:solidFill>
                  <a:srgbClr val="FFFF00"/>
                </a:solidFill>
                <a:latin typeface="Times New Roman"/>
                <a:cs typeface="Times New Roman"/>
              </a:rPr>
              <a:t>6.195081967</a:t>
            </a:r>
            <a:endParaRPr sz="900">
              <a:latin typeface="Times New Roman"/>
              <a:cs typeface="Times New Roman"/>
            </a:endParaRPr>
          </a:p>
        </p:txBody>
      </p:sp>
      <p:sp>
        <p:nvSpPr>
          <p:cNvPr id="60" name="object 60"/>
          <p:cNvSpPr txBox="1"/>
          <p:nvPr/>
        </p:nvSpPr>
        <p:spPr>
          <a:xfrm>
            <a:off x="10990833" y="5421883"/>
            <a:ext cx="622935" cy="162560"/>
          </a:xfrm>
          <a:prstGeom prst="rect">
            <a:avLst/>
          </a:prstGeom>
        </p:spPr>
        <p:txBody>
          <a:bodyPr vert="horz" wrap="square" lIns="0" tIns="12700" rIns="0" bIns="0" rtlCol="0">
            <a:spAutoFit/>
          </a:bodyPr>
          <a:lstStyle/>
          <a:p>
            <a:pPr>
              <a:lnSpc>
                <a:spcPct val="100000"/>
              </a:lnSpc>
              <a:spcBef>
                <a:spcPts val="100"/>
              </a:spcBef>
            </a:pPr>
            <a:r>
              <a:rPr sz="900" b="1" spc="-10" dirty="0">
                <a:solidFill>
                  <a:srgbClr val="FFFF00"/>
                </a:solidFill>
                <a:latin typeface="Times New Roman"/>
                <a:cs typeface="Times New Roman"/>
              </a:rPr>
              <a:t>6.046478873</a:t>
            </a:r>
            <a:endParaRPr sz="900">
              <a:latin typeface="Times New Roman"/>
              <a:cs typeface="Times New Roman"/>
            </a:endParaRPr>
          </a:p>
        </p:txBody>
      </p:sp>
      <p:sp>
        <p:nvSpPr>
          <p:cNvPr id="61" name="object 61"/>
          <p:cNvSpPr txBox="1"/>
          <p:nvPr/>
        </p:nvSpPr>
        <p:spPr>
          <a:xfrm>
            <a:off x="5522976" y="5648045"/>
            <a:ext cx="159385" cy="851535"/>
          </a:xfrm>
          <a:prstGeom prst="rect">
            <a:avLst/>
          </a:prstGeom>
        </p:spPr>
        <p:txBody>
          <a:bodyPr vert="horz" wrap="square" lIns="0" tIns="12700" rIns="0" bIns="0" rtlCol="0">
            <a:spAutoFit/>
          </a:bodyPr>
          <a:lstStyle/>
          <a:p>
            <a:pPr marR="5080" algn="r">
              <a:lnSpc>
                <a:spcPct val="100000"/>
              </a:lnSpc>
              <a:spcBef>
                <a:spcPts val="100"/>
              </a:spcBef>
            </a:pPr>
            <a:r>
              <a:rPr sz="900" b="1" spc="-50" dirty="0">
                <a:solidFill>
                  <a:srgbClr val="FFFF00"/>
                </a:solidFill>
                <a:latin typeface="Times New Roman"/>
                <a:cs typeface="Times New Roman"/>
              </a:rPr>
              <a:t>6</a:t>
            </a:r>
            <a:endParaRPr sz="900">
              <a:latin typeface="Times New Roman"/>
              <a:cs typeface="Times New Roman"/>
            </a:endParaRPr>
          </a:p>
          <a:p>
            <a:pPr>
              <a:lnSpc>
                <a:spcPct val="100000"/>
              </a:lnSpc>
              <a:spcBef>
                <a:spcPts val="590"/>
              </a:spcBef>
            </a:pPr>
            <a:endParaRPr sz="900">
              <a:latin typeface="Times New Roman"/>
              <a:cs typeface="Times New Roman"/>
            </a:endParaRPr>
          </a:p>
          <a:p>
            <a:pPr marR="5080" algn="r">
              <a:lnSpc>
                <a:spcPct val="100000"/>
              </a:lnSpc>
              <a:spcBef>
                <a:spcPts val="5"/>
              </a:spcBef>
            </a:pPr>
            <a:r>
              <a:rPr sz="900" b="1" spc="-25" dirty="0">
                <a:solidFill>
                  <a:srgbClr val="FFFF00"/>
                </a:solidFill>
                <a:latin typeface="Times New Roman"/>
                <a:cs typeface="Times New Roman"/>
              </a:rPr>
              <a:t>5.8</a:t>
            </a:r>
            <a:endParaRPr sz="900">
              <a:latin typeface="Times New Roman"/>
              <a:cs typeface="Times New Roman"/>
            </a:endParaRPr>
          </a:p>
          <a:p>
            <a:pPr>
              <a:lnSpc>
                <a:spcPct val="100000"/>
              </a:lnSpc>
              <a:spcBef>
                <a:spcPts val="595"/>
              </a:spcBef>
            </a:pPr>
            <a:endParaRPr sz="900">
              <a:latin typeface="Times New Roman"/>
              <a:cs typeface="Times New Roman"/>
            </a:endParaRPr>
          </a:p>
          <a:p>
            <a:pPr marR="5080" algn="r">
              <a:lnSpc>
                <a:spcPct val="100000"/>
              </a:lnSpc>
            </a:pPr>
            <a:r>
              <a:rPr sz="900" b="1" spc="-25" dirty="0">
                <a:solidFill>
                  <a:srgbClr val="FFFF00"/>
                </a:solidFill>
                <a:latin typeface="Times New Roman"/>
                <a:cs typeface="Times New Roman"/>
              </a:rPr>
              <a:t>5.6</a:t>
            </a:r>
            <a:endParaRPr sz="900">
              <a:latin typeface="Times New Roman"/>
              <a:cs typeface="Times New Roman"/>
            </a:endParaRPr>
          </a:p>
        </p:txBody>
      </p:sp>
      <p:sp>
        <p:nvSpPr>
          <p:cNvPr id="62" name="object 62"/>
          <p:cNvSpPr txBox="1"/>
          <p:nvPr/>
        </p:nvSpPr>
        <p:spPr>
          <a:xfrm>
            <a:off x="5522976" y="5303646"/>
            <a:ext cx="159385" cy="162560"/>
          </a:xfrm>
          <a:prstGeom prst="rect">
            <a:avLst/>
          </a:prstGeom>
        </p:spPr>
        <p:txBody>
          <a:bodyPr vert="horz" wrap="square" lIns="0" tIns="12700" rIns="0" bIns="0" rtlCol="0">
            <a:spAutoFit/>
          </a:bodyPr>
          <a:lstStyle/>
          <a:p>
            <a:pPr>
              <a:lnSpc>
                <a:spcPct val="100000"/>
              </a:lnSpc>
              <a:spcBef>
                <a:spcPts val="100"/>
              </a:spcBef>
            </a:pPr>
            <a:r>
              <a:rPr sz="900" b="1" spc="-25" dirty="0">
                <a:solidFill>
                  <a:srgbClr val="FFFF00"/>
                </a:solidFill>
                <a:latin typeface="Times New Roman"/>
                <a:cs typeface="Times New Roman"/>
              </a:rPr>
              <a:t>6.2</a:t>
            </a:r>
            <a:endParaRPr sz="900">
              <a:latin typeface="Times New Roman"/>
              <a:cs typeface="Times New Roman"/>
            </a:endParaRPr>
          </a:p>
        </p:txBody>
      </p:sp>
      <p:sp>
        <p:nvSpPr>
          <p:cNvPr id="63" name="object 63"/>
          <p:cNvSpPr txBox="1"/>
          <p:nvPr/>
        </p:nvSpPr>
        <p:spPr>
          <a:xfrm>
            <a:off x="5522976" y="4959477"/>
            <a:ext cx="159385" cy="162560"/>
          </a:xfrm>
          <a:prstGeom prst="rect">
            <a:avLst/>
          </a:prstGeom>
        </p:spPr>
        <p:txBody>
          <a:bodyPr vert="horz" wrap="square" lIns="0" tIns="12700" rIns="0" bIns="0" rtlCol="0">
            <a:spAutoFit/>
          </a:bodyPr>
          <a:lstStyle/>
          <a:p>
            <a:pPr>
              <a:lnSpc>
                <a:spcPct val="100000"/>
              </a:lnSpc>
              <a:spcBef>
                <a:spcPts val="100"/>
              </a:spcBef>
            </a:pPr>
            <a:r>
              <a:rPr sz="900" b="1" spc="-25" dirty="0">
                <a:solidFill>
                  <a:srgbClr val="FFFF00"/>
                </a:solidFill>
                <a:latin typeface="Times New Roman"/>
                <a:cs typeface="Times New Roman"/>
              </a:rPr>
              <a:t>6.4</a:t>
            </a:r>
            <a:endParaRPr sz="900">
              <a:latin typeface="Times New Roman"/>
              <a:cs typeface="Times New Roman"/>
            </a:endParaRPr>
          </a:p>
        </p:txBody>
      </p:sp>
      <p:sp>
        <p:nvSpPr>
          <p:cNvPr id="64" name="object 64"/>
          <p:cNvSpPr txBox="1"/>
          <p:nvPr/>
        </p:nvSpPr>
        <p:spPr>
          <a:xfrm>
            <a:off x="5522976" y="4271009"/>
            <a:ext cx="159385" cy="507365"/>
          </a:xfrm>
          <a:prstGeom prst="rect">
            <a:avLst/>
          </a:prstGeom>
        </p:spPr>
        <p:txBody>
          <a:bodyPr vert="horz" wrap="square" lIns="0" tIns="12700" rIns="0" bIns="0" rtlCol="0">
            <a:spAutoFit/>
          </a:bodyPr>
          <a:lstStyle/>
          <a:p>
            <a:pPr>
              <a:lnSpc>
                <a:spcPct val="100000"/>
              </a:lnSpc>
              <a:spcBef>
                <a:spcPts val="100"/>
              </a:spcBef>
            </a:pPr>
            <a:r>
              <a:rPr sz="900" b="1" spc="-25" dirty="0">
                <a:solidFill>
                  <a:srgbClr val="FFFF00"/>
                </a:solidFill>
                <a:latin typeface="Times New Roman"/>
                <a:cs typeface="Times New Roman"/>
              </a:rPr>
              <a:t>6.8</a:t>
            </a:r>
            <a:endParaRPr sz="900">
              <a:latin typeface="Times New Roman"/>
              <a:cs typeface="Times New Roman"/>
            </a:endParaRPr>
          </a:p>
          <a:p>
            <a:pPr>
              <a:lnSpc>
                <a:spcPct val="100000"/>
              </a:lnSpc>
              <a:spcBef>
                <a:spcPts val="595"/>
              </a:spcBef>
            </a:pPr>
            <a:endParaRPr sz="900">
              <a:latin typeface="Times New Roman"/>
              <a:cs typeface="Times New Roman"/>
            </a:endParaRPr>
          </a:p>
          <a:p>
            <a:pPr>
              <a:lnSpc>
                <a:spcPct val="100000"/>
              </a:lnSpc>
            </a:pPr>
            <a:r>
              <a:rPr sz="900" b="1" spc="-25" dirty="0">
                <a:solidFill>
                  <a:srgbClr val="FFFF00"/>
                </a:solidFill>
                <a:latin typeface="Times New Roman"/>
                <a:cs typeface="Times New Roman"/>
              </a:rPr>
              <a:t>6.6</a:t>
            </a:r>
            <a:endParaRPr sz="900">
              <a:latin typeface="Times New Roman"/>
              <a:cs typeface="Times New Roman"/>
            </a:endParaRPr>
          </a:p>
        </p:txBody>
      </p:sp>
      <p:sp>
        <p:nvSpPr>
          <p:cNvPr id="65" name="object 65"/>
          <p:cNvSpPr txBox="1"/>
          <p:nvPr/>
        </p:nvSpPr>
        <p:spPr>
          <a:xfrm>
            <a:off x="5611367" y="3926840"/>
            <a:ext cx="71120" cy="162560"/>
          </a:xfrm>
          <a:prstGeom prst="rect">
            <a:avLst/>
          </a:prstGeom>
        </p:spPr>
        <p:txBody>
          <a:bodyPr vert="horz" wrap="square" lIns="0" tIns="12700" rIns="0" bIns="0" rtlCol="0">
            <a:spAutoFit/>
          </a:bodyPr>
          <a:lstStyle/>
          <a:p>
            <a:pPr>
              <a:lnSpc>
                <a:spcPct val="100000"/>
              </a:lnSpc>
              <a:spcBef>
                <a:spcPts val="100"/>
              </a:spcBef>
            </a:pPr>
            <a:r>
              <a:rPr sz="900" b="1" spc="-50" dirty="0">
                <a:solidFill>
                  <a:srgbClr val="FFFF00"/>
                </a:solidFill>
                <a:latin typeface="Times New Roman"/>
                <a:cs typeface="Times New Roman"/>
              </a:rPr>
              <a:t>7</a:t>
            </a:r>
            <a:endParaRPr sz="900">
              <a:latin typeface="Times New Roman"/>
              <a:cs typeface="Times New Roman"/>
            </a:endParaRPr>
          </a:p>
        </p:txBody>
      </p:sp>
      <p:sp>
        <p:nvSpPr>
          <p:cNvPr id="66" name="object 66"/>
          <p:cNvSpPr txBox="1"/>
          <p:nvPr/>
        </p:nvSpPr>
        <p:spPr>
          <a:xfrm>
            <a:off x="6027673" y="6485026"/>
            <a:ext cx="244475" cy="162560"/>
          </a:xfrm>
          <a:prstGeom prst="rect">
            <a:avLst/>
          </a:prstGeom>
        </p:spPr>
        <p:txBody>
          <a:bodyPr vert="horz" wrap="square" lIns="0" tIns="12700" rIns="0" bIns="0" rtlCol="0">
            <a:spAutoFit/>
          </a:bodyPr>
          <a:lstStyle/>
          <a:p>
            <a:pPr>
              <a:lnSpc>
                <a:spcPct val="100000"/>
              </a:lnSpc>
              <a:spcBef>
                <a:spcPts val="100"/>
              </a:spcBef>
            </a:pPr>
            <a:r>
              <a:rPr sz="900" spc="-20" dirty="0">
                <a:solidFill>
                  <a:srgbClr val="FFFF00"/>
                </a:solidFill>
                <a:latin typeface="Carlito"/>
                <a:cs typeface="Carlito"/>
              </a:rPr>
              <a:t>2014</a:t>
            </a:r>
            <a:endParaRPr sz="900">
              <a:latin typeface="Carlito"/>
              <a:cs typeface="Carlito"/>
            </a:endParaRPr>
          </a:p>
        </p:txBody>
      </p:sp>
      <p:sp>
        <p:nvSpPr>
          <p:cNvPr id="67" name="object 67"/>
          <p:cNvSpPr txBox="1"/>
          <p:nvPr/>
        </p:nvSpPr>
        <p:spPr>
          <a:xfrm>
            <a:off x="6763766" y="6485026"/>
            <a:ext cx="244475" cy="162560"/>
          </a:xfrm>
          <a:prstGeom prst="rect">
            <a:avLst/>
          </a:prstGeom>
        </p:spPr>
        <p:txBody>
          <a:bodyPr vert="horz" wrap="square" lIns="0" tIns="12700" rIns="0" bIns="0" rtlCol="0">
            <a:spAutoFit/>
          </a:bodyPr>
          <a:lstStyle/>
          <a:p>
            <a:pPr>
              <a:lnSpc>
                <a:spcPct val="100000"/>
              </a:lnSpc>
              <a:spcBef>
                <a:spcPts val="100"/>
              </a:spcBef>
            </a:pPr>
            <a:r>
              <a:rPr sz="900" spc="-20" dirty="0">
                <a:solidFill>
                  <a:srgbClr val="FFFF00"/>
                </a:solidFill>
                <a:latin typeface="Carlito"/>
                <a:cs typeface="Carlito"/>
              </a:rPr>
              <a:t>2015</a:t>
            </a:r>
            <a:endParaRPr sz="900">
              <a:latin typeface="Carlito"/>
              <a:cs typeface="Carlito"/>
            </a:endParaRPr>
          </a:p>
        </p:txBody>
      </p:sp>
      <p:sp>
        <p:nvSpPr>
          <p:cNvPr id="68" name="object 68"/>
          <p:cNvSpPr txBox="1"/>
          <p:nvPr/>
        </p:nvSpPr>
        <p:spPr>
          <a:xfrm>
            <a:off x="7499857" y="6485026"/>
            <a:ext cx="244475" cy="162560"/>
          </a:xfrm>
          <a:prstGeom prst="rect">
            <a:avLst/>
          </a:prstGeom>
        </p:spPr>
        <p:txBody>
          <a:bodyPr vert="horz" wrap="square" lIns="0" tIns="12700" rIns="0" bIns="0" rtlCol="0">
            <a:spAutoFit/>
          </a:bodyPr>
          <a:lstStyle/>
          <a:p>
            <a:pPr>
              <a:lnSpc>
                <a:spcPct val="100000"/>
              </a:lnSpc>
              <a:spcBef>
                <a:spcPts val="100"/>
              </a:spcBef>
            </a:pPr>
            <a:r>
              <a:rPr sz="900" spc="-20" dirty="0">
                <a:solidFill>
                  <a:srgbClr val="FFFF00"/>
                </a:solidFill>
                <a:latin typeface="Carlito"/>
                <a:cs typeface="Carlito"/>
              </a:rPr>
              <a:t>2016</a:t>
            </a:r>
            <a:endParaRPr sz="900">
              <a:latin typeface="Carlito"/>
              <a:cs typeface="Carlito"/>
            </a:endParaRPr>
          </a:p>
        </p:txBody>
      </p:sp>
      <p:sp>
        <p:nvSpPr>
          <p:cNvPr id="69" name="object 69"/>
          <p:cNvSpPr txBox="1"/>
          <p:nvPr/>
        </p:nvSpPr>
        <p:spPr>
          <a:xfrm>
            <a:off x="8235950" y="6485026"/>
            <a:ext cx="244475" cy="162560"/>
          </a:xfrm>
          <a:prstGeom prst="rect">
            <a:avLst/>
          </a:prstGeom>
        </p:spPr>
        <p:txBody>
          <a:bodyPr vert="horz" wrap="square" lIns="0" tIns="12700" rIns="0" bIns="0" rtlCol="0">
            <a:spAutoFit/>
          </a:bodyPr>
          <a:lstStyle/>
          <a:p>
            <a:pPr>
              <a:lnSpc>
                <a:spcPct val="100000"/>
              </a:lnSpc>
              <a:spcBef>
                <a:spcPts val="100"/>
              </a:spcBef>
            </a:pPr>
            <a:r>
              <a:rPr sz="900" spc="-20" dirty="0">
                <a:solidFill>
                  <a:srgbClr val="FFFF00"/>
                </a:solidFill>
                <a:latin typeface="Carlito"/>
                <a:cs typeface="Carlito"/>
              </a:rPr>
              <a:t>2017</a:t>
            </a:r>
            <a:endParaRPr sz="900">
              <a:latin typeface="Carlito"/>
              <a:cs typeface="Carlito"/>
            </a:endParaRPr>
          </a:p>
        </p:txBody>
      </p:sp>
      <p:sp>
        <p:nvSpPr>
          <p:cNvPr id="70" name="object 70"/>
          <p:cNvSpPr txBox="1"/>
          <p:nvPr/>
        </p:nvSpPr>
        <p:spPr>
          <a:xfrm>
            <a:off x="8972042" y="6485026"/>
            <a:ext cx="244475" cy="162560"/>
          </a:xfrm>
          <a:prstGeom prst="rect">
            <a:avLst/>
          </a:prstGeom>
        </p:spPr>
        <p:txBody>
          <a:bodyPr vert="horz" wrap="square" lIns="0" tIns="12700" rIns="0" bIns="0" rtlCol="0">
            <a:spAutoFit/>
          </a:bodyPr>
          <a:lstStyle/>
          <a:p>
            <a:pPr>
              <a:lnSpc>
                <a:spcPct val="100000"/>
              </a:lnSpc>
              <a:spcBef>
                <a:spcPts val="100"/>
              </a:spcBef>
            </a:pPr>
            <a:r>
              <a:rPr sz="900" spc="-20" dirty="0">
                <a:solidFill>
                  <a:srgbClr val="FFFF00"/>
                </a:solidFill>
                <a:latin typeface="Carlito"/>
                <a:cs typeface="Carlito"/>
              </a:rPr>
              <a:t>2018</a:t>
            </a:r>
            <a:endParaRPr sz="900">
              <a:latin typeface="Carlito"/>
              <a:cs typeface="Carlito"/>
            </a:endParaRPr>
          </a:p>
        </p:txBody>
      </p:sp>
      <p:sp>
        <p:nvSpPr>
          <p:cNvPr id="71" name="object 71"/>
          <p:cNvSpPr txBox="1"/>
          <p:nvPr/>
        </p:nvSpPr>
        <p:spPr>
          <a:xfrm>
            <a:off x="9708133" y="6485026"/>
            <a:ext cx="244475" cy="162560"/>
          </a:xfrm>
          <a:prstGeom prst="rect">
            <a:avLst/>
          </a:prstGeom>
        </p:spPr>
        <p:txBody>
          <a:bodyPr vert="horz" wrap="square" lIns="0" tIns="12700" rIns="0" bIns="0" rtlCol="0">
            <a:spAutoFit/>
          </a:bodyPr>
          <a:lstStyle/>
          <a:p>
            <a:pPr>
              <a:lnSpc>
                <a:spcPct val="100000"/>
              </a:lnSpc>
              <a:spcBef>
                <a:spcPts val="100"/>
              </a:spcBef>
            </a:pPr>
            <a:r>
              <a:rPr sz="900" spc="-20" dirty="0">
                <a:solidFill>
                  <a:srgbClr val="FFFF00"/>
                </a:solidFill>
                <a:latin typeface="Carlito"/>
                <a:cs typeface="Carlito"/>
              </a:rPr>
              <a:t>2019</a:t>
            </a:r>
            <a:endParaRPr sz="900">
              <a:latin typeface="Carlito"/>
              <a:cs typeface="Carlito"/>
            </a:endParaRPr>
          </a:p>
        </p:txBody>
      </p:sp>
      <p:sp>
        <p:nvSpPr>
          <p:cNvPr id="72" name="object 72"/>
          <p:cNvSpPr txBox="1"/>
          <p:nvPr/>
        </p:nvSpPr>
        <p:spPr>
          <a:xfrm>
            <a:off x="10444226" y="6485026"/>
            <a:ext cx="244475" cy="162560"/>
          </a:xfrm>
          <a:prstGeom prst="rect">
            <a:avLst/>
          </a:prstGeom>
        </p:spPr>
        <p:txBody>
          <a:bodyPr vert="horz" wrap="square" lIns="0" tIns="12700" rIns="0" bIns="0" rtlCol="0">
            <a:spAutoFit/>
          </a:bodyPr>
          <a:lstStyle/>
          <a:p>
            <a:pPr>
              <a:lnSpc>
                <a:spcPct val="100000"/>
              </a:lnSpc>
              <a:spcBef>
                <a:spcPts val="100"/>
              </a:spcBef>
            </a:pPr>
            <a:r>
              <a:rPr sz="900" spc="-20" dirty="0">
                <a:solidFill>
                  <a:srgbClr val="FFFF00"/>
                </a:solidFill>
                <a:latin typeface="Carlito"/>
                <a:cs typeface="Carlito"/>
              </a:rPr>
              <a:t>2020</a:t>
            </a:r>
            <a:endParaRPr sz="900">
              <a:latin typeface="Carlito"/>
              <a:cs typeface="Carlito"/>
            </a:endParaRPr>
          </a:p>
        </p:txBody>
      </p:sp>
      <p:sp>
        <p:nvSpPr>
          <p:cNvPr id="73" name="object 73"/>
          <p:cNvSpPr txBox="1"/>
          <p:nvPr/>
        </p:nvSpPr>
        <p:spPr>
          <a:xfrm>
            <a:off x="11180318" y="6485026"/>
            <a:ext cx="244475" cy="162560"/>
          </a:xfrm>
          <a:prstGeom prst="rect">
            <a:avLst/>
          </a:prstGeom>
        </p:spPr>
        <p:txBody>
          <a:bodyPr vert="horz" wrap="square" lIns="0" tIns="12700" rIns="0" bIns="0" rtlCol="0">
            <a:spAutoFit/>
          </a:bodyPr>
          <a:lstStyle/>
          <a:p>
            <a:pPr>
              <a:lnSpc>
                <a:spcPct val="100000"/>
              </a:lnSpc>
              <a:spcBef>
                <a:spcPts val="100"/>
              </a:spcBef>
            </a:pPr>
            <a:r>
              <a:rPr sz="900" spc="-20" dirty="0">
                <a:solidFill>
                  <a:srgbClr val="FFFF00"/>
                </a:solidFill>
                <a:latin typeface="Carlito"/>
                <a:cs typeface="Carlito"/>
              </a:rPr>
              <a:t>2021</a:t>
            </a:r>
            <a:endParaRPr sz="900">
              <a:latin typeface="Carlito"/>
              <a:cs typeface="Carlito"/>
            </a:endParaRPr>
          </a:p>
        </p:txBody>
      </p:sp>
      <p:sp>
        <p:nvSpPr>
          <p:cNvPr id="74" name="object 74"/>
          <p:cNvSpPr txBox="1"/>
          <p:nvPr/>
        </p:nvSpPr>
        <p:spPr>
          <a:xfrm>
            <a:off x="7225283" y="3639311"/>
            <a:ext cx="2790825" cy="242570"/>
          </a:xfrm>
          <a:prstGeom prst="rect">
            <a:avLst/>
          </a:prstGeom>
          <a:ln w="9525">
            <a:solidFill>
              <a:srgbClr val="EC7C30"/>
            </a:solidFill>
          </a:ln>
        </p:spPr>
        <p:txBody>
          <a:bodyPr vert="horz" wrap="square" lIns="0" tIns="6985" rIns="0" bIns="0" rtlCol="0">
            <a:spAutoFit/>
          </a:bodyPr>
          <a:lstStyle/>
          <a:p>
            <a:pPr marL="38735">
              <a:lnSpc>
                <a:spcPct val="100000"/>
              </a:lnSpc>
              <a:spcBef>
                <a:spcPts val="55"/>
              </a:spcBef>
            </a:pPr>
            <a:r>
              <a:rPr sz="1400" b="1" spc="-20" dirty="0">
                <a:solidFill>
                  <a:srgbClr val="D9D9D9"/>
                </a:solidFill>
                <a:latin typeface="Times New Roman"/>
                <a:cs typeface="Times New Roman"/>
              </a:rPr>
              <a:t>Average</a:t>
            </a:r>
            <a:r>
              <a:rPr sz="1400" b="1" spc="-40" dirty="0">
                <a:solidFill>
                  <a:srgbClr val="D9D9D9"/>
                </a:solidFill>
                <a:latin typeface="Times New Roman"/>
                <a:cs typeface="Times New Roman"/>
              </a:rPr>
              <a:t> </a:t>
            </a:r>
            <a:r>
              <a:rPr sz="1400" b="1" dirty="0">
                <a:solidFill>
                  <a:srgbClr val="D9D9D9"/>
                </a:solidFill>
                <a:latin typeface="Times New Roman"/>
                <a:cs typeface="Times New Roman"/>
              </a:rPr>
              <a:t>IMDB</a:t>
            </a:r>
            <a:r>
              <a:rPr sz="1400" b="1" spc="-15" dirty="0">
                <a:solidFill>
                  <a:srgbClr val="D9D9D9"/>
                </a:solidFill>
                <a:latin typeface="Times New Roman"/>
                <a:cs typeface="Times New Roman"/>
              </a:rPr>
              <a:t> </a:t>
            </a:r>
            <a:r>
              <a:rPr sz="1400" b="1" dirty="0">
                <a:solidFill>
                  <a:srgbClr val="D9D9D9"/>
                </a:solidFill>
                <a:latin typeface="Times New Roman"/>
                <a:cs typeface="Times New Roman"/>
              </a:rPr>
              <a:t>Score</a:t>
            </a:r>
            <a:r>
              <a:rPr sz="1400" b="1" spc="-20" dirty="0">
                <a:solidFill>
                  <a:srgbClr val="D9D9D9"/>
                </a:solidFill>
                <a:latin typeface="Times New Roman"/>
                <a:cs typeface="Times New Roman"/>
              </a:rPr>
              <a:t> </a:t>
            </a:r>
            <a:r>
              <a:rPr sz="1400" b="1" dirty="0">
                <a:solidFill>
                  <a:srgbClr val="D9D9D9"/>
                </a:solidFill>
                <a:latin typeface="Times New Roman"/>
                <a:cs typeface="Times New Roman"/>
              </a:rPr>
              <a:t>Over</a:t>
            </a:r>
            <a:r>
              <a:rPr sz="1400" b="1" spc="-60" dirty="0">
                <a:solidFill>
                  <a:srgbClr val="D9D9D9"/>
                </a:solidFill>
                <a:latin typeface="Times New Roman"/>
                <a:cs typeface="Times New Roman"/>
              </a:rPr>
              <a:t> </a:t>
            </a:r>
            <a:r>
              <a:rPr sz="1400" b="1" dirty="0">
                <a:solidFill>
                  <a:srgbClr val="D9D9D9"/>
                </a:solidFill>
                <a:latin typeface="Times New Roman"/>
                <a:cs typeface="Times New Roman"/>
              </a:rPr>
              <a:t>the</a:t>
            </a:r>
            <a:r>
              <a:rPr sz="1400" b="1" spc="-60" dirty="0">
                <a:solidFill>
                  <a:srgbClr val="D9D9D9"/>
                </a:solidFill>
                <a:latin typeface="Times New Roman"/>
                <a:cs typeface="Times New Roman"/>
              </a:rPr>
              <a:t> </a:t>
            </a:r>
            <a:r>
              <a:rPr sz="1400" b="1" spc="-20" dirty="0">
                <a:solidFill>
                  <a:srgbClr val="D9D9D9"/>
                </a:solidFill>
                <a:latin typeface="Times New Roman"/>
                <a:cs typeface="Times New Roman"/>
              </a:rPr>
              <a:t>Year</a:t>
            </a:r>
            <a:endParaRPr sz="1400">
              <a:latin typeface="Times New Roman"/>
              <a:cs typeface="Times New Roman"/>
            </a:endParaRPr>
          </a:p>
        </p:txBody>
      </p:sp>
      <p:sp>
        <p:nvSpPr>
          <p:cNvPr id="75" name="object 75"/>
          <p:cNvSpPr/>
          <p:nvPr/>
        </p:nvSpPr>
        <p:spPr>
          <a:xfrm>
            <a:off x="5439917" y="3562350"/>
            <a:ext cx="6362700" cy="3162300"/>
          </a:xfrm>
          <a:custGeom>
            <a:avLst/>
            <a:gdLst/>
            <a:ahLst/>
            <a:cxnLst/>
            <a:rect l="l" t="t" r="r" b="b"/>
            <a:pathLst>
              <a:path w="6362700" h="3162300">
                <a:moveTo>
                  <a:pt x="0" y="3162300"/>
                </a:moveTo>
                <a:lnTo>
                  <a:pt x="6362699" y="3162300"/>
                </a:lnTo>
                <a:lnTo>
                  <a:pt x="6362699" y="0"/>
                </a:lnTo>
                <a:lnTo>
                  <a:pt x="0" y="0"/>
                </a:lnTo>
                <a:lnTo>
                  <a:pt x="0" y="3162300"/>
                </a:lnTo>
                <a:close/>
              </a:path>
            </a:pathLst>
          </a:custGeom>
          <a:ln w="25400">
            <a:solidFill>
              <a:srgbClr val="EC7C30"/>
            </a:solidFill>
          </a:ln>
        </p:spPr>
        <p:txBody>
          <a:bodyPr wrap="square" lIns="0" tIns="0" rIns="0" bIns="0" rtlCol="0"/>
          <a:lstStyle/>
          <a:p>
            <a:endParaRPr/>
          </a:p>
        </p:txBody>
      </p:sp>
      <p:sp>
        <p:nvSpPr>
          <p:cNvPr id="76" name="object 76"/>
          <p:cNvSpPr txBox="1"/>
          <p:nvPr/>
        </p:nvSpPr>
        <p:spPr>
          <a:xfrm>
            <a:off x="468274" y="1172717"/>
            <a:ext cx="3530600" cy="1857375"/>
          </a:xfrm>
          <a:prstGeom prst="rect">
            <a:avLst/>
          </a:prstGeom>
        </p:spPr>
        <p:txBody>
          <a:bodyPr vert="horz" wrap="square" lIns="0" tIns="12700" rIns="0" bIns="0" rtlCol="0">
            <a:spAutoFit/>
          </a:bodyPr>
          <a:lstStyle/>
          <a:p>
            <a:pPr marL="605790" marR="70485" indent="-285750">
              <a:lnSpc>
                <a:spcPct val="100000"/>
              </a:lnSpc>
              <a:spcBef>
                <a:spcPts val="100"/>
              </a:spcBef>
              <a:buFont typeface="Wingdings"/>
              <a:buChar char=""/>
              <a:tabLst>
                <a:tab pos="607060" algn="l"/>
              </a:tabLst>
            </a:pPr>
            <a:r>
              <a:rPr sz="1800" dirty="0">
                <a:solidFill>
                  <a:srgbClr val="FFFF00"/>
                </a:solidFill>
                <a:latin typeface="Arial"/>
                <a:cs typeface="Arial"/>
              </a:rPr>
              <a:t>What</a:t>
            </a:r>
            <a:r>
              <a:rPr sz="1800" spc="-5" dirty="0">
                <a:solidFill>
                  <a:srgbClr val="FFFF00"/>
                </a:solidFill>
                <a:latin typeface="Arial"/>
                <a:cs typeface="Arial"/>
              </a:rPr>
              <a:t> </a:t>
            </a:r>
            <a:r>
              <a:rPr sz="1800" dirty="0">
                <a:solidFill>
                  <a:srgbClr val="FFFF00"/>
                </a:solidFill>
                <a:latin typeface="Arial"/>
                <a:cs typeface="Arial"/>
              </a:rPr>
              <a:t>is</a:t>
            </a:r>
            <a:r>
              <a:rPr sz="1800" spc="-10" dirty="0">
                <a:solidFill>
                  <a:srgbClr val="FFFF00"/>
                </a:solidFill>
                <a:latin typeface="Arial"/>
                <a:cs typeface="Arial"/>
              </a:rPr>
              <a:t> </a:t>
            </a:r>
            <a:r>
              <a:rPr sz="1800" dirty="0">
                <a:solidFill>
                  <a:srgbClr val="FFFF00"/>
                </a:solidFill>
                <a:latin typeface="Arial"/>
                <a:cs typeface="Arial"/>
              </a:rPr>
              <a:t>the</a:t>
            </a:r>
            <a:r>
              <a:rPr sz="1800" spc="-10" dirty="0">
                <a:solidFill>
                  <a:srgbClr val="FFFF00"/>
                </a:solidFill>
                <a:latin typeface="Arial"/>
                <a:cs typeface="Arial"/>
              </a:rPr>
              <a:t> </a:t>
            </a:r>
            <a:r>
              <a:rPr sz="1800" dirty="0">
                <a:solidFill>
                  <a:srgbClr val="FFFF00"/>
                </a:solidFill>
                <a:latin typeface="Arial"/>
                <a:cs typeface="Arial"/>
              </a:rPr>
              <a:t>trend</a:t>
            </a:r>
            <a:r>
              <a:rPr sz="1800" spc="-10" dirty="0">
                <a:solidFill>
                  <a:srgbClr val="FFFF00"/>
                </a:solidFill>
                <a:latin typeface="Arial"/>
                <a:cs typeface="Arial"/>
              </a:rPr>
              <a:t> </a:t>
            </a:r>
            <a:r>
              <a:rPr sz="1800" dirty="0">
                <a:solidFill>
                  <a:srgbClr val="FFFF00"/>
                </a:solidFill>
                <a:latin typeface="Arial"/>
                <a:cs typeface="Arial"/>
              </a:rPr>
              <a:t>in</a:t>
            </a:r>
            <a:r>
              <a:rPr sz="1800" spc="-10" dirty="0">
                <a:solidFill>
                  <a:srgbClr val="FFFF00"/>
                </a:solidFill>
                <a:latin typeface="Arial"/>
                <a:cs typeface="Arial"/>
              </a:rPr>
              <a:t> </a:t>
            </a:r>
            <a:r>
              <a:rPr sz="1800" spc="-25" dirty="0">
                <a:solidFill>
                  <a:srgbClr val="FFFF00"/>
                </a:solidFill>
                <a:latin typeface="Arial"/>
                <a:cs typeface="Arial"/>
              </a:rPr>
              <a:t>the 	</a:t>
            </a:r>
            <a:r>
              <a:rPr sz="1800" dirty="0">
                <a:solidFill>
                  <a:srgbClr val="FFFF00"/>
                </a:solidFill>
                <a:latin typeface="Arial"/>
                <a:cs typeface="Arial"/>
              </a:rPr>
              <a:t>number</a:t>
            </a:r>
            <a:r>
              <a:rPr sz="1800" spc="-20" dirty="0">
                <a:solidFill>
                  <a:srgbClr val="FFFF00"/>
                </a:solidFill>
                <a:latin typeface="Arial"/>
                <a:cs typeface="Arial"/>
              </a:rPr>
              <a:t> </a:t>
            </a:r>
            <a:r>
              <a:rPr sz="1800" dirty="0">
                <a:solidFill>
                  <a:srgbClr val="FFFF00"/>
                </a:solidFill>
                <a:latin typeface="Arial"/>
                <a:cs typeface="Arial"/>
              </a:rPr>
              <a:t>of</a:t>
            </a:r>
            <a:r>
              <a:rPr sz="1800" spc="-25" dirty="0">
                <a:solidFill>
                  <a:srgbClr val="FFFF00"/>
                </a:solidFill>
                <a:latin typeface="Arial"/>
                <a:cs typeface="Arial"/>
              </a:rPr>
              <a:t> </a:t>
            </a:r>
            <a:r>
              <a:rPr sz="1800" dirty="0">
                <a:solidFill>
                  <a:srgbClr val="FFFF00"/>
                </a:solidFill>
                <a:latin typeface="Arial"/>
                <a:cs typeface="Arial"/>
              </a:rPr>
              <a:t>releases</a:t>
            </a:r>
            <a:r>
              <a:rPr sz="1800" spc="-20" dirty="0">
                <a:solidFill>
                  <a:srgbClr val="FFFF00"/>
                </a:solidFill>
                <a:latin typeface="Arial"/>
                <a:cs typeface="Arial"/>
              </a:rPr>
              <a:t> </a:t>
            </a:r>
            <a:r>
              <a:rPr sz="1800" dirty="0">
                <a:solidFill>
                  <a:srgbClr val="FFFF00"/>
                </a:solidFill>
                <a:latin typeface="Arial"/>
                <a:cs typeface="Arial"/>
              </a:rPr>
              <a:t>over</a:t>
            </a:r>
            <a:r>
              <a:rPr sz="1800" spc="-25" dirty="0">
                <a:solidFill>
                  <a:srgbClr val="FFFF00"/>
                </a:solidFill>
                <a:latin typeface="Arial"/>
                <a:cs typeface="Arial"/>
              </a:rPr>
              <a:t> the 	</a:t>
            </a:r>
            <a:r>
              <a:rPr sz="1800" spc="-10" dirty="0">
                <a:solidFill>
                  <a:srgbClr val="FFFF00"/>
                </a:solidFill>
                <a:latin typeface="Arial"/>
                <a:cs typeface="Arial"/>
              </a:rPr>
              <a:t>years?</a:t>
            </a:r>
            <a:endParaRPr sz="1800">
              <a:latin typeface="Arial"/>
              <a:cs typeface="Arial"/>
            </a:endParaRPr>
          </a:p>
          <a:p>
            <a:pPr marL="297815" marR="5080" indent="-285750">
              <a:lnSpc>
                <a:spcPct val="100000"/>
              </a:lnSpc>
              <a:spcBef>
                <a:spcPts val="1460"/>
              </a:spcBef>
              <a:buFont typeface="Wingdings"/>
              <a:buChar char=""/>
              <a:tabLst>
                <a:tab pos="299085" algn="l"/>
              </a:tabLst>
            </a:pPr>
            <a:r>
              <a:rPr sz="1800" dirty="0">
                <a:solidFill>
                  <a:srgbClr val="FFFFFF"/>
                </a:solidFill>
                <a:latin typeface="Times New Roman"/>
                <a:cs typeface="Times New Roman"/>
              </a:rPr>
              <a:t>Netflix</a:t>
            </a:r>
            <a:r>
              <a:rPr sz="1800" spc="-65" dirty="0">
                <a:solidFill>
                  <a:srgbClr val="FFFFFF"/>
                </a:solidFill>
                <a:latin typeface="Times New Roman"/>
                <a:cs typeface="Times New Roman"/>
              </a:rPr>
              <a:t> </a:t>
            </a:r>
            <a:r>
              <a:rPr sz="1800" dirty="0">
                <a:solidFill>
                  <a:srgbClr val="FFFFFF"/>
                </a:solidFill>
                <a:latin typeface="Times New Roman"/>
                <a:cs typeface="Times New Roman"/>
              </a:rPr>
              <a:t>Originals</a:t>
            </a:r>
            <a:r>
              <a:rPr sz="1800" spc="-40" dirty="0">
                <a:solidFill>
                  <a:srgbClr val="FFFFFF"/>
                </a:solidFill>
                <a:latin typeface="Times New Roman"/>
                <a:cs typeface="Times New Roman"/>
              </a:rPr>
              <a:t> </a:t>
            </a:r>
            <a:r>
              <a:rPr sz="1800" dirty="0">
                <a:solidFill>
                  <a:srgbClr val="FFFFFF"/>
                </a:solidFill>
                <a:latin typeface="Times New Roman"/>
                <a:cs typeface="Times New Roman"/>
              </a:rPr>
              <a:t>release</a:t>
            </a:r>
            <a:r>
              <a:rPr sz="1800" spc="-45" dirty="0">
                <a:solidFill>
                  <a:srgbClr val="FFFFFF"/>
                </a:solidFill>
                <a:latin typeface="Times New Roman"/>
                <a:cs typeface="Times New Roman"/>
              </a:rPr>
              <a:t> </a:t>
            </a:r>
            <a:r>
              <a:rPr sz="1800" dirty="0">
                <a:solidFill>
                  <a:srgbClr val="FFFFFF"/>
                </a:solidFill>
                <a:latin typeface="Times New Roman"/>
                <a:cs typeface="Times New Roman"/>
              </a:rPr>
              <a:t>a</a:t>
            </a:r>
            <a:r>
              <a:rPr sz="1800" spc="-35" dirty="0">
                <a:solidFill>
                  <a:srgbClr val="FFFFFF"/>
                </a:solidFill>
                <a:latin typeface="Times New Roman"/>
                <a:cs typeface="Times New Roman"/>
              </a:rPr>
              <a:t> </a:t>
            </a:r>
            <a:r>
              <a:rPr sz="1800" dirty="0">
                <a:solidFill>
                  <a:srgbClr val="FFFFFF"/>
                </a:solidFill>
                <a:latin typeface="Times New Roman"/>
                <a:cs typeface="Times New Roman"/>
              </a:rPr>
              <a:t>tonne</a:t>
            </a:r>
            <a:r>
              <a:rPr sz="1800" spc="-30" dirty="0">
                <a:solidFill>
                  <a:srgbClr val="FFFFFF"/>
                </a:solidFill>
                <a:latin typeface="Times New Roman"/>
                <a:cs typeface="Times New Roman"/>
              </a:rPr>
              <a:t> </a:t>
            </a:r>
            <a:r>
              <a:rPr sz="1800" spc="-25" dirty="0">
                <a:solidFill>
                  <a:srgbClr val="FFFFFF"/>
                </a:solidFill>
                <a:latin typeface="Times New Roman"/>
                <a:cs typeface="Times New Roman"/>
              </a:rPr>
              <a:t>of 	</a:t>
            </a:r>
            <a:r>
              <a:rPr sz="1800" dirty="0">
                <a:solidFill>
                  <a:srgbClr val="FFFFFF"/>
                </a:solidFill>
                <a:latin typeface="Times New Roman"/>
                <a:cs typeface="Times New Roman"/>
              </a:rPr>
              <a:t>films</a:t>
            </a:r>
            <a:r>
              <a:rPr sz="1800" spc="-25" dirty="0">
                <a:solidFill>
                  <a:srgbClr val="FFFFFF"/>
                </a:solidFill>
                <a:latin typeface="Times New Roman"/>
                <a:cs typeface="Times New Roman"/>
              </a:rPr>
              <a:t> </a:t>
            </a:r>
            <a:r>
              <a:rPr sz="1800" dirty="0">
                <a:solidFill>
                  <a:srgbClr val="FFFFFF"/>
                </a:solidFill>
                <a:latin typeface="Times New Roman"/>
                <a:cs typeface="Times New Roman"/>
              </a:rPr>
              <a:t>every</a:t>
            </a:r>
            <a:r>
              <a:rPr sz="1800" spc="-35" dirty="0">
                <a:solidFill>
                  <a:srgbClr val="FFFFFF"/>
                </a:solidFill>
                <a:latin typeface="Times New Roman"/>
                <a:cs typeface="Times New Roman"/>
              </a:rPr>
              <a:t> </a:t>
            </a:r>
            <a:r>
              <a:rPr sz="1800" dirty="0">
                <a:solidFill>
                  <a:srgbClr val="FFFFFF"/>
                </a:solidFill>
                <a:latin typeface="Times New Roman"/>
                <a:cs typeface="Times New Roman"/>
              </a:rPr>
              <a:t>year,</a:t>
            </a:r>
            <a:r>
              <a:rPr sz="1800" spc="-65" dirty="0">
                <a:solidFill>
                  <a:srgbClr val="FFFFFF"/>
                </a:solidFill>
                <a:latin typeface="Times New Roman"/>
                <a:cs typeface="Times New Roman"/>
              </a:rPr>
              <a:t> </a:t>
            </a:r>
            <a:r>
              <a:rPr sz="1800" dirty="0">
                <a:solidFill>
                  <a:srgbClr val="FFFFFF"/>
                </a:solidFill>
                <a:latin typeface="Times New Roman"/>
                <a:cs typeface="Times New Roman"/>
              </a:rPr>
              <a:t>and</a:t>
            </a:r>
            <a:r>
              <a:rPr sz="1800" spc="-25" dirty="0">
                <a:solidFill>
                  <a:srgbClr val="FFFFFF"/>
                </a:solidFill>
                <a:latin typeface="Times New Roman"/>
                <a:cs typeface="Times New Roman"/>
              </a:rPr>
              <a:t> </a:t>
            </a:r>
            <a:r>
              <a:rPr sz="1800" dirty="0">
                <a:solidFill>
                  <a:srgbClr val="FFFFFF"/>
                </a:solidFill>
                <a:latin typeface="Times New Roman"/>
                <a:cs typeface="Times New Roman"/>
              </a:rPr>
              <a:t>in</a:t>
            </a:r>
            <a:r>
              <a:rPr sz="1800" spc="-25" dirty="0">
                <a:solidFill>
                  <a:srgbClr val="FFFFFF"/>
                </a:solidFill>
                <a:latin typeface="Times New Roman"/>
                <a:cs typeface="Times New Roman"/>
              </a:rPr>
              <a:t> </a:t>
            </a:r>
            <a:r>
              <a:rPr sz="1800" dirty="0">
                <a:solidFill>
                  <a:srgbClr val="FFFFFF"/>
                </a:solidFill>
                <a:latin typeface="Times New Roman"/>
                <a:cs typeface="Times New Roman"/>
              </a:rPr>
              <a:t>2020,</a:t>
            </a:r>
            <a:r>
              <a:rPr sz="1800" spc="-20" dirty="0">
                <a:solidFill>
                  <a:srgbClr val="FFFFFF"/>
                </a:solidFill>
                <a:latin typeface="Times New Roman"/>
                <a:cs typeface="Times New Roman"/>
              </a:rPr>
              <a:t> </a:t>
            </a:r>
            <a:r>
              <a:rPr sz="1800" spc="-25" dirty="0">
                <a:solidFill>
                  <a:srgbClr val="FFFFFF"/>
                </a:solidFill>
                <a:latin typeface="Times New Roman"/>
                <a:cs typeface="Times New Roman"/>
              </a:rPr>
              <a:t>183 	</a:t>
            </a:r>
            <a:r>
              <a:rPr sz="1800" spc="-10" dirty="0">
                <a:solidFill>
                  <a:srgbClr val="FFFFFF"/>
                </a:solidFill>
                <a:latin typeface="Times New Roman"/>
                <a:cs typeface="Times New Roman"/>
              </a:rPr>
              <a:t>films—</a:t>
            </a:r>
            <a:r>
              <a:rPr sz="1800" dirty="0">
                <a:solidFill>
                  <a:srgbClr val="FFFFFF"/>
                </a:solidFill>
                <a:latin typeface="Times New Roman"/>
                <a:cs typeface="Times New Roman"/>
              </a:rPr>
              <a:t>the</a:t>
            </a:r>
            <a:r>
              <a:rPr sz="1800" spc="10" dirty="0">
                <a:solidFill>
                  <a:srgbClr val="FFFFFF"/>
                </a:solidFill>
                <a:latin typeface="Times New Roman"/>
                <a:cs typeface="Times New Roman"/>
              </a:rPr>
              <a:t> </a:t>
            </a:r>
            <a:r>
              <a:rPr sz="1800" spc="-10" dirty="0">
                <a:solidFill>
                  <a:srgbClr val="FFFFFF"/>
                </a:solidFill>
                <a:latin typeface="Times New Roman"/>
                <a:cs typeface="Times New Roman"/>
              </a:rPr>
              <a:t>most—</a:t>
            </a:r>
            <a:r>
              <a:rPr sz="1800" dirty="0">
                <a:solidFill>
                  <a:srgbClr val="FFFFFF"/>
                </a:solidFill>
                <a:latin typeface="Times New Roman"/>
                <a:cs typeface="Times New Roman"/>
              </a:rPr>
              <a:t>were</a:t>
            </a:r>
            <a:r>
              <a:rPr sz="1800" spc="15" dirty="0">
                <a:solidFill>
                  <a:srgbClr val="FFFFFF"/>
                </a:solidFill>
                <a:latin typeface="Times New Roman"/>
                <a:cs typeface="Times New Roman"/>
              </a:rPr>
              <a:t> </a:t>
            </a:r>
            <a:r>
              <a:rPr sz="1800" spc="-10" dirty="0">
                <a:solidFill>
                  <a:srgbClr val="FFFFFF"/>
                </a:solidFill>
                <a:latin typeface="Times New Roman"/>
                <a:cs typeface="Times New Roman"/>
              </a:rPr>
              <a:t>released.</a:t>
            </a:r>
            <a:endParaRPr sz="1800">
              <a:latin typeface="Times New Roman"/>
              <a:cs typeface="Times New Roman"/>
            </a:endParaRPr>
          </a:p>
        </p:txBody>
      </p:sp>
      <p:sp>
        <p:nvSpPr>
          <p:cNvPr id="77" name="object 77"/>
          <p:cNvSpPr txBox="1"/>
          <p:nvPr/>
        </p:nvSpPr>
        <p:spPr>
          <a:xfrm>
            <a:off x="618540" y="4808346"/>
            <a:ext cx="3404870" cy="574040"/>
          </a:xfrm>
          <a:prstGeom prst="rect">
            <a:avLst/>
          </a:prstGeom>
        </p:spPr>
        <p:txBody>
          <a:bodyPr vert="horz" wrap="square" lIns="0" tIns="12700" rIns="0" bIns="0" rtlCol="0">
            <a:spAutoFit/>
          </a:bodyPr>
          <a:lstStyle/>
          <a:p>
            <a:pPr marL="297815" marR="5080" indent="-285750">
              <a:lnSpc>
                <a:spcPct val="100000"/>
              </a:lnSpc>
              <a:spcBef>
                <a:spcPts val="100"/>
              </a:spcBef>
              <a:buFont typeface="Wingdings"/>
              <a:buChar char=""/>
              <a:tabLst>
                <a:tab pos="299085" algn="l"/>
              </a:tabLst>
            </a:pPr>
            <a:r>
              <a:rPr sz="1800" dirty="0">
                <a:solidFill>
                  <a:srgbClr val="FFFFFF"/>
                </a:solidFill>
                <a:latin typeface="Times New Roman"/>
                <a:cs typeface="Times New Roman"/>
              </a:rPr>
              <a:t>2015</a:t>
            </a:r>
            <a:r>
              <a:rPr sz="1800" spc="-30" dirty="0">
                <a:solidFill>
                  <a:srgbClr val="FFFFFF"/>
                </a:solidFill>
                <a:latin typeface="Times New Roman"/>
                <a:cs typeface="Times New Roman"/>
              </a:rPr>
              <a:t> </a:t>
            </a:r>
            <a:r>
              <a:rPr sz="1800" dirty="0">
                <a:solidFill>
                  <a:srgbClr val="FFFFFF"/>
                </a:solidFill>
                <a:latin typeface="Times New Roman"/>
                <a:cs typeface="Times New Roman"/>
              </a:rPr>
              <a:t>year</a:t>
            </a:r>
            <a:r>
              <a:rPr sz="1800" spc="-45" dirty="0">
                <a:solidFill>
                  <a:srgbClr val="FFFFFF"/>
                </a:solidFill>
                <a:latin typeface="Times New Roman"/>
                <a:cs typeface="Times New Roman"/>
              </a:rPr>
              <a:t> </a:t>
            </a:r>
            <a:r>
              <a:rPr sz="1800" dirty="0">
                <a:solidFill>
                  <a:srgbClr val="FFFFFF"/>
                </a:solidFill>
                <a:latin typeface="Times New Roman"/>
                <a:cs typeface="Times New Roman"/>
              </a:rPr>
              <a:t>has</a:t>
            </a:r>
            <a:r>
              <a:rPr sz="1800" spc="-10" dirty="0">
                <a:solidFill>
                  <a:srgbClr val="FFFFFF"/>
                </a:solidFill>
                <a:latin typeface="Times New Roman"/>
                <a:cs typeface="Times New Roman"/>
              </a:rPr>
              <a:t> </a:t>
            </a:r>
            <a:r>
              <a:rPr sz="1800" dirty="0">
                <a:solidFill>
                  <a:srgbClr val="FFFFFF"/>
                </a:solidFill>
                <a:latin typeface="Times New Roman"/>
                <a:cs typeface="Times New Roman"/>
              </a:rPr>
              <a:t>the</a:t>
            </a:r>
            <a:r>
              <a:rPr sz="1800" spc="-15" dirty="0">
                <a:solidFill>
                  <a:srgbClr val="FFFFFF"/>
                </a:solidFill>
                <a:latin typeface="Times New Roman"/>
                <a:cs typeface="Times New Roman"/>
              </a:rPr>
              <a:t> </a:t>
            </a:r>
            <a:r>
              <a:rPr sz="1800" dirty="0">
                <a:solidFill>
                  <a:srgbClr val="FFFFFF"/>
                </a:solidFill>
                <a:latin typeface="Times New Roman"/>
                <a:cs typeface="Times New Roman"/>
              </a:rPr>
              <a:t>highest</a:t>
            </a:r>
            <a:r>
              <a:rPr sz="1800" spc="-25" dirty="0">
                <a:solidFill>
                  <a:srgbClr val="FFFFFF"/>
                </a:solidFill>
                <a:latin typeface="Times New Roman"/>
                <a:cs typeface="Times New Roman"/>
              </a:rPr>
              <a:t> </a:t>
            </a:r>
            <a:r>
              <a:rPr sz="1800" spc="-10" dirty="0">
                <a:solidFill>
                  <a:srgbClr val="FFFFFF"/>
                </a:solidFill>
                <a:latin typeface="Times New Roman"/>
                <a:cs typeface="Times New Roman"/>
              </a:rPr>
              <a:t>average 	</a:t>
            </a:r>
            <a:r>
              <a:rPr sz="1800" dirty="0">
                <a:solidFill>
                  <a:srgbClr val="FFFFFF"/>
                </a:solidFill>
                <a:latin typeface="Times New Roman"/>
                <a:cs typeface="Times New Roman"/>
              </a:rPr>
              <a:t>IMDB</a:t>
            </a:r>
            <a:r>
              <a:rPr sz="1800" spc="-35" dirty="0">
                <a:solidFill>
                  <a:srgbClr val="FFFFFF"/>
                </a:solidFill>
                <a:latin typeface="Times New Roman"/>
                <a:cs typeface="Times New Roman"/>
              </a:rPr>
              <a:t> </a:t>
            </a:r>
            <a:r>
              <a:rPr sz="1800" dirty="0">
                <a:solidFill>
                  <a:srgbClr val="FFFFFF"/>
                </a:solidFill>
                <a:latin typeface="Times New Roman"/>
                <a:cs typeface="Times New Roman"/>
              </a:rPr>
              <a:t>score</a:t>
            </a:r>
            <a:r>
              <a:rPr sz="1800" spc="-40" dirty="0">
                <a:solidFill>
                  <a:srgbClr val="FFFFFF"/>
                </a:solidFill>
                <a:latin typeface="Times New Roman"/>
                <a:cs typeface="Times New Roman"/>
              </a:rPr>
              <a:t> </a:t>
            </a:r>
            <a:r>
              <a:rPr sz="1800" dirty="0">
                <a:solidFill>
                  <a:srgbClr val="FFFFFF"/>
                </a:solidFill>
                <a:latin typeface="Times New Roman"/>
                <a:cs typeface="Times New Roman"/>
              </a:rPr>
              <a:t>for</a:t>
            </a:r>
            <a:r>
              <a:rPr sz="1800" spc="-25" dirty="0">
                <a:solidFill>
                  <a:srgbClr val="FFFFFF"/>
                </a:solidFill>
                <a:latin typeface="Times New Roman"/>
                <a:cs typeface="Times New Roman"/>
              </a:rPr>
              <a:t> </a:t>
            </a:r>
            <a:r>
              <a:rPr sz="1800" dirty="0">
                <a:solidFill>
                  <a:srgbClr val="FFFFFF"/>
                </a:solidFill>
                <a:latin typeface="Times New Roman"/>
                <a:cs typeface="Times New Roman"/>
              </a:rPr>
              <a:t>Netflix</a:t>
            </a:r>
            <a:r>
              <a:rPr sz="1800" spc="-55" dirty="0">
                <a:solidFill>
                  <a:srgbClr val="FFFFFF"/>
                </a:solidFill>
                <a:latin typeface="Times New Roman"/>
                <a:cs typeface="Times New Roman"/>
              </a:rPr>
              <a:t> </a:t>
            </a:r>
            <a:r>
              <a:rPr sz="1800" spc="-10" dirty="0">
                <a:solidFill>
                  <a:srgbClr val="FFFFFF"/>
                </a:solidFill>
                <a:latin typeface="Times New Roman"/>
                <a:cs typeface="Times New Roman"/>
              </a:rPr>
              <a:t>Originals</a:t>
            </a:r>
            <a:endParaRPr sz="180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4" y="6094"/>
            <a:ext cx="12190730" cy="6852284"/>
            <a:chOff x="1524" y="6094"/>
            <a:chExt cx="12190730" cy="6852284"/>
          </a:xfrm>
        </p:grpSpPr>
        <p:pic>
          <p:nvPicPr>
            <p:cNvPr id="3" name="object 3"/>
            <p:cNvPicPr/>
            <p:nvPr/>
          </p:nvPicPr>
          <p:blipFill>
            <a:blip r:embed="rId2" cstate="print"/>
            <a:stretch>
              <a:fillRect/>
            </a:stretch>
          </p:blipFill>
          <p:spPr>
            <a:xfrm>
              <a:off x="1524" y="6094"/>
              <a:ext cx="12190475" cy="6851901"/>
            </a:xfrm>
            <a:prstGeom prst="rect">
              <a:avLst/>
            </a:prstGeom>
          </p:spPr>
        </p:pic>
        <p:pic>
          <p:nvPicPr>
            <p:cNvPr id="4" name="object 4"/>
            <p:cNvPicPr/>
            <p:nvPr/>
          </p:nvPicPr>
          <p:blipFill>
            <a:blip r:embed="rId3" cstate="print"/>
            <a:stretch>
              <a:fillRect/>
            </a:stretch>
          </p:blipFill>
          <p:spPr>
            <a:xfrm>
              <a:off x="5998464" y="3625594"/>
              <a:ext cx="6096762" cy="3120390"/>
            </a:xfrm>
            <a:prstGeom prst="rect">
              <a:avLst/>
            </a:prstGeom>
          </p:spPr>
        </p:pic>
      </p:grpSp>
      <p:sp>
        <p:nvSpPr>
          <p:cNvPr id="5" name="object 5"/>
          <p:cNvSpPr txBox="1"/>
          <p:nvPr/>
        </p:nvSpPr>
        <p:spPr>
          <a:xfrm>
            <a:off x="365861" y="982421"/>
            <a:ext cx="4858385" cy="2867660"/>
          </a:xfrm>
          <a:prstGeom prst="rect">
            <a:avLst/>
          </a:prstGeom>
        </p:spPr>
        <p:txBody>
          <a:bodyPr vert="horz" wrap="square" lIns="0" tIns="12700" rIns="0" bIns="0" rtlCol="0">
            <a:spAutoFit/>
          </a:bodyPr>
          <a:lstStyle/>
          <a:p>
            <a:pPr marL="299085" indent="-286385">
              <a:lnSpc>
                <a:spcPct val="100000"/>
              </a:lnSpc>
              <a:spcBef>
                <a:spcPts val="100"/>
              </a:spcBef>
              <a:buClr>
                <a:srgbClr val="FFFF00"/>
              </a:buClr>
              <a:buFont typeface="Wingdings"/>
              <a:buChar char=""/>
              <a:tabLst>
                <a:tab pos="299085" algn="l"/>
              </a:tabLst>
            </a:pPr>
            <a:r>
              <a:rPr sz="1800" dirty="0">
                <a:solidFill>
                  <a:srgbClr val="FFFF00"/>
                </a:solidFill>
                <a:latin typeface="Times New Roman"/>
                <a:cs typeface="Times New Roman"/>
              </a:rPr>
              <a:t>Are</a:t>
            </a:r>
            <a:r>
              <a:rPr sz="1800" spc="-10" dirty="0">
                <a:solidFill>
                  <a:srgbClr val="FFFF00"/>
                </a:solidFill>
                <a:latin typeface="Times New Roman"/>
                <a:cs typeface="Times New Roman"/>
              </a:rPr>
              <a:t> </a:t>
            </a:r>
            <a:r>
              <a:rPr sz="1800" dirty="0">
                <a:solidFill>
                  <a:srgbClr val="FFFF00"/>
                </a:solidFill>
                <a:latin typeface="Times New Roman"/>
                <a:cs typeface="Times New Roman"/>
              </a:rPr>
              <a:t>movies in</a:t>
            </a:r>
            <a:r>
              <a:rPr sz="1800" spc="-10" dirty="0">
                <a:solidFill>
                  <a:srgbClr val="FFFF00"/>
                </a:solidFill>
                <a:latin typeface="Times New Roman"/>
                <a:cs typeface="Times New Roman"/>
              </a:rPr>
              <a:t> </a:t>
            </a:r>
            <a:r>
              <a:rPr sz="1800" dirty="0">
                <a:solidFill>
                  <a:srgbClr val="FFFF00"/>
                </a:solidFill>
                <a:latin typeface="Times New Roman"/>
                <a:cs typeface="Times New Roman"/>
              </a:rPr>
              <a:t>certain</a:t>
            </a:r>
            <a:r>
              <a:rPr sz="1800" spc="-20" dirty="0">
                <a:solidFill>
                  <a:srgbClr val="FFFF00"/>
                </a:solidFill>
                <a:latin typeface="Times New Roman"/>
                <a:cs typeface="Times New Roman"/>
              </a:rPr>
              <a:t> </a:t>
            </a:r>
            <a:r>
              <a:rPr sz="1800" dirty="0">
                <a:solidFill>
                  <a:srgbClr val="FFFF00"/>
                </a:solidFill>
                <a:latin typeface="Times New Roman"/>
                <a:cs typeface="Times New Roman"/>
              </a:rPr>
              <a:t>languages</a:t>
            </a:r>
            <a:r>
              <a:rPr sz="1800" spc="-15" dirty="0">
                <a:solidFill>
                  <a:srgbClr val="FFFF00"/>
                </a:solidFill>
                <a:latin typeface="Times New Roman"/>
                <a:cs typeface="Times New Roman"/>
              </a:rPr>
              <a:t> </a:t>
            </a:r>
            <a:r>
              <a:rPr sz="1800" dirty="0">
                <a:solidFill>
                  <a:srgbClr val="FFFF00"/>
                </a:solidFill>
                <a:latin typeface="Times New Roman"/>
                <a:cs typeface="Times New Roman"/>
              </a:rPr>
              <a:t>rated</a:t>
            </a:r>
            <a:r>
              <a:rPr sz="1800" spc="-20" dirty="0">
                <a:solidFill>
                  <a:srgbClr val="FFFF00"/>
                </a:solidFill>
                <a:latin typeface="Times New Roman"/>
                <a:cs typeface="Times New Roman"/>
              </a:rPr>
              <a:t> </a:t>
            </a:r>
            <a:r>
              <a:rPr sz="1800" dirty="0">
                <a:solidFill>
                  <a:srgbClr val="FFFF00"/>
                </a:solidFill>
                <a:latin typeface="Times New Roman"/>
                <a:cs typeface="Times New Roman"/>
              </a:rPr>
              <a:t>higher </a:t>
            </a:r>
            <a:r>
              <a:rPr sz="1800" spc="-25" dirty="0">
                <a:solidFill>
                  <a:srgbClr val="FFFF00"/>
                </a:solidFill>
                <a:latin typeface="Times New Roman"/>
                <a:cs typeface="Times New Roman"/>
              </a:rPr>
              <a:t>on</a:t>
            </a:r>
            <a:endParaRPr sz="1800">
              <a:latin typeface="Times New Roman"/>
              <a:cs typeface="Times New Roman"/>
            </a:endParaRPr>
          </a:p>
          <a:p>
            <a:pPr marL="299085">
              <a:lnSpc>
                <a:spcPct val="100000"/>
              </a:lnSpc>
              <a:spcBef>
                <a:spcPts val="5"/>
              </a:spcBef>
            </a:pPr>
            <a:r>
              <a:rPr sz="1800" spc="-10" dirty="0">
                <a:solidFill>
                  <a:srgbClr val="FFFF00"/>
                </a:solidFill>
                <a:latin typeface="Times New Roman"/>
                <a:cs typeface="Times New Roman"/>
              </a:rPr>
              <a:t>average?</a:t>
            </a:r>
            <a:endParaRPr sz="1800">
              <a:latin typeface="Times New Roman"/>
              <a:cs typeface="Times New Roman"/>
            </a:endParaRPr>
          </a:p>
          <a:p>
            <a:pPr marL="297815" marR="5080" indent="-285750">
              <a:lnSpc>
                <a:spcPct val="100000"/>
              </a:lnSpc>
              <a:spcBef>
                <a:spcPts val="765"/>
              </a:spcBef>
              <a:buFont typeface="Wingdings"/>
              <a:buChar char=""/>
              <a:tabLst>
                <a:tab pos="299085" algn="l"/>
              </a:tabLst>
            </a:pPr>
            <a:r>
              <a:rPr sz="1800" dirty="0">
                <a:solidFill>
                  <a:srgbClr val="DAE2F3"/>
                </a:solidFill>
                <a:latin typeface="Times New Roman"/>
                <a:cs typeface="Times New Roman"/>
              </a:rPr>
              <a:t>According</a:t>
            </a:r>
            <a:r>
              <a:rPr sz="1800" spc="-25" dirty="0">
                <a:solidFill>
                  <a:srgbClr val="DAE2F3"/>
                </a:solidFill>
                <a:latin typeface="Times New Roman"/>
                <a:cs typeface="Times New Roman"/>
              </a:rPr>
              <a:t> </a:t>
            </a:r>
            <a:r>
              <a:rPr sz="1800" dirty="0">
                <a:solidFill>
                  <a:srgbClr val="DAE2F3"/>
                </a:solidFill>
                <a:latin typeface="Times New Roman"/>
                <a:cs typeface="Times New Roman"/>
              </a:rPr>
              <a:t>to</a:t>
            </a:r>
            <a:r>
              <a:rPr sz="1800" spc="-25" dirty="0">
                <a:solidFill>
                  <a:srgbClr val="DAE2F3"/>
                </a:solidFill>
                <a:latin typeface="Times New Roman"/>
                <a:cs typeface="Times New Roman"/>
              </a:rPr>
              <a:t> </a:t>
            </a:r>
            <a:r>
              <a:rPr sz="1800" dirty="0">
                <a:solidFill>
                  <a:srgbClr val="DAE2F3"/>
                </a:solidFill>
                <a:latin typeface="Times New Roman"/>
                <a:cs typeface="Times New Roman"/>
              </a:rPr>
              <a:t>the</a:t>
            </a:r>
            <a:r>
              <a:rPr sz="1800" spc="-25" dirty="0">
                <a:solidFill>
                  <a:srgbClr val="DAE2F3"/>
                </a:solidFill>
                <a:latin typeface="Times New Roman"/>
                <a:cs typeface="Times New Roman"/>
              </a:rPr>
              <a:t> </a:t>
            </a:r>
            <a:r>
              <a:rPr sz="1800" dirty="0">
                <a:solidFill>
                  <a:srgbClr val="DAE2F3"/>
                </a:solidFill>
                <a:latin typeface="Times New Roman"/>
                <a:cs typeface="Times New Roman"/>
              </a:rPr>
              <a:t>analysis,</a:t>
            </a:r>
            <a:r>
              <a:rPr sz="1800" spc="-65" dirty="0">
                <a:solidFill>
                  <a:srgbClr val="DAE2F3"/>
                </a:solidFill>
                <a:latin typeface="Times New Roman"/>
                <a:cs typeface="Times New Roman"/>
              </a:rPr>
              <a:t> </a:t>
            </a:r>
            <a:r>
              <a:rPr sz="1800" dirty="0">
                <a:solidFill>
                  <a:srgbClr val="DAE2F3"/>
                </a:solidFill>
                <a:latin typeface="Times New Roman"/>
                <a:cs typeface="Times New Roman"/>
              </a:rPr>
              <a:t>English</a:t>
            </a:r>
            <a:r>
              <a:rPr sz="1800" spc="-35" dirty="0">
                <a:solidFill>
                  <a:srgbClr val="DAE2F3"/>
                </a:solidFill>
                <a:latin typeface="Times New Roman"/>
                <a:cs typeface="Times New Roman"/>
              </a:rPr>
              <a:t> </a:t>
            </a:r>
            <a:r>
              <a:rPr sz="1800" dirty="0">
                <a:solidFill>
                  <a:srgbClr val="DAE2F3"/>
                </a:solidFill>
                <a:latin typeface="Times New Roman"/>
                <a:cs typeface="Times New Roman"/>
              </a:rPr>
              <a:t>has</a:t>
            </a:r>
            <a:r>
              <a:rPr sz="1800" spc="-15" dirty="0">
                <a:solidFill>
                  <a:srgbClr val="DAE2F3"/>
                </a:solidFill>
                <a:latin typeface="Times New Roman"/>
                <a:cs typeface="Times New Roman"/>
              </a:rPr>
              <a:t> </a:t>
            </a:r>
            <a:r>
              <a:rPr sz="1800" dirty="0">
                <a:solidFill>
                  <a:srgbClr val="DAE2F3"/>
                </a:solidFill>
                <a:latin typeface="Times New Roman"/>
                <a:cs typeface="Times New Roman"/>
              </a:rPr>
              <a:t>an</a:t>
            </a:r>
            <a:r>
              <a:rPr sz="1800" spc="-25" dirty="0">
                <a:solidFill>
                  <a:srgbClr val="DAE2F3"/>
                </a:solidFill>
                <a:latin typeface="Times New Roman"/>
                <a:cs typeface="Times New Roman"/>
              </a:rPr>
              <a:t> </a:t>
            </a:r>
            <a:r>
              <a:rPr sz="1800" spc="-10" dirty="0">
                <a:solidFill>
                  <a:srgbClr val="DAE2F3"/>
                </a:solidFill>
                <a:latin typeface="Times New Roman"/>
                <a:cs typeface="Times New Roman"/>
              </a:rPr>
              <a:t>average 	</a:t>
            </a:r>
            <a:r>
              <a:rPr sz="1800" dirty="0">
                <a:solidFill>
                  <a:srgbClr val="DAE2F3"/>
                </a:solidFill>
                <a:latin typeface="Times New Roman"/>
                <a:cs typeface="Times New Roman"/>
              </a:rPr>
              <a:t>IMDB</a:t>
            </a:r>
            <a:r>
              <a:rPr sz="1800" spc="-15" dirty="0">
                <a:solidFill>
                  <a:srgbClr val="DAE2F3"/>
                </a:solidFill>
                <a:latin typeface="Times New Roman"/>
                <a:cs typeface="Times New Roman"/>
              </a:rPr>
              <a:t> </a:t>
            </a:r>
            <a:r>
              <a:rPr sz="1800" dirty="0">
                <a:solidFill>
                  <a:srgbClr val="DAE2F3"/>
                </a:solidFill>
                <a:latin typeface="Times New Roman"/>
                <a:cs typeface="Times New Roman"/>
              </a:rPr>
              <a:t>score</a:t>
            </a:r>
            <a:r>
              <a:rPr sz="1800" spc="-20" dirty="0">
                <a:solidFill>
                  <a:srgbClr val="DAE2F3"/>
                </a:solidFill>
                <a:latin typeface="Times New Roman"/>
                <a:cs typeface="Times New Roman"/>
              </a:rPr>
              <a:t> </a:t>
            </a:r>
            <a:r>
              <a:rPr sz="1800" dirty="0">
                <a:solidFill>
                  <a:srgbClr val="DAE2F3"/>
                </a:solidFill>
                <a:latin typeface="Times New Roman"/>
                <a:cs typeface="Times New Roman"/>
              </a:rPr>
              <a:t>of</a:t>
            </a:r>
            <a:r>
              <a:rPr sz="1800" spc="-10" dirty="0">
                <a:solidFill>
                  <a:srgbClr val="DAE2F3"/>
                </a:solidFill>
                <a:latin typeface="Times New Roman"/>
                <a:cs typeface="Times New Roman"/>
              </a:rPr>
              <a:t> </a:t>
            </a:r>
            <a:r>
              <a:rPr sz="1800" dirty="0">
                <a:solidFill>
                  <a:srgbClr val="DAE2F3"/>
                </a:solidFill>
                <a:latin typeface="Times New Roman"/>
                <a:cs typeface="Times New Roman"/>
              </a:rPr>
              <a:t>6.39</a:t>
            </a:r>
            <a:r>
              <a:rPr sz="1800" spc="-25" dirty="0">
                <a:solidFill>
                  <a:srgbClr val="DAE2F3"/>
                </a:solidFill>
                <a:latin typeface="Times New Roman"/>
                <a:cs typeface="Times New Roman"/>
              </a:rPr>
              <a:t> </a:t>
            </a:r>
            <a:r>
              <a:rPr sz="1800" dirty="0">
                <a:solidFill>
                  <a:srgbClr val="DAE2F3"/>
                </a:solidFill>
                <a:latin typeface="Times New Roman"/>
                <a:cs typeface="Times New Roman"/>
              </a:rPr>
              <a:t>with</a:t>
            </a:r>
            <a:r>
              <a:rPr sz="1800" spc="-10" dirty="0">
                <a:solidFill>
                  <a:srgbClr val="DAE2F3"/>
                </a:solidFill>
                <a:latin typeface="Times New Roman"/>
                <a:cs typeface="Times New Roman"/>
              </a:rPr>
              <a:t> </a:t>
            </a:r>
            <a:r>
              <a:rPr sz="1800" dirty="0">
                <a:solidFill>
                  <a:srgbClr val="DAE2F3"/>
                </a:solidFill>
                <a:latin typeface="Times New Roman"/>
                <a:cs typeface="Times New Roman"/>
              </a:rPr>
              <a:t>419</a:t>
            </a:r>
            <a:r>
              <a:rPr sz="1800" spc="-15" dirty="0">
                <a:solidFill>
                  <a:srgbClr val="DAE2F3"/>
                </a:solidFill>
                <a:latin typeface="Times New Roman"/>
                <a:cs typeface="Times New Roman"/>
              </a:rPr>
              <a:t> </a:t>
            </a:r>
            <a:r>
              <a:rPr sz="1800" dirty="0">
                <a:solidFill>
                  <a:srgbClr val="DAE2F3"/>
                </a:solidFill>
                <a:latin typeface="Times New Roman"/>
                <a:cs typeface="Times New Roman"/>
              </a:rPr>
              <a:t>movies,</a:t>
            </a:r>
            <a:r>
              <a:rPr sz="1800" spc="-20" dirty="0">
                <a:solidFill>
                  <a:srgbClr val="DAE2F3"/>
                </a:solidFill>
                <a:latin typeface="Times New Roman"/>
                <a:cs typeface="Times New Roman"/>
              </a:rPr>
              <a:t> </a:t>
            </a:r>
            <a:r>
              <a:rPr sz="1800" spc="-10" dirty="0">
                <a:solidFill>
                  <a:srgbClr val="DAE2F3"/>
                </a:solidFill>
                <a:latin typeface="Times New Roman"/>
                <a:cs typeface="Times New Roman"/>
              </a:rPr>
              <a:t>while 	</a:t>
            </a:r>
            <a:r>
              <a:rPr sz="1800" dirty="0">
                <a:solidFill>
                  <a:srgbClr val="DAE2F3"/>
                </a:solidFill>
                <a:latin typeface="Times New Roman"/>
                <a:cs typeface="Times New Roman"/>
              </a:rPr>
              <a:t>Bengali</a:t>
            </a:r>
            <a:r>
              <a:rPr sz="1800" spc="-40" dirty="0">
                <a:solidFill>
                  <a:srgbClr val="DAE2F3"/>
                </a:solidFill>
                <a:latin typeface="Times New Roman"/>
                <a:cs typeface="Times New Roman"/>
              </a:rPr>
              <a:t> </a:t>
            </a:r>
            <a:r>
              <a:rPr sz="1800" dirty="0">
                <a:solidFill>
                  <a:srgbClr val="DAE2F3"/>
                </a:solidFill>
                <a:latin typeface="Times New Roman"/>
                <a:cs typeface="Times New Roman"/>
              </a:rPr>
              <a:t>has</a:t>
            </a:r>
            <a:r>
              <a:rPr sz="1800" spc="-15" dirty="0">
                <a:solidFill>
                  <a:srgbClr val="DAE2F3"/>
                </a:solidFill>
                <a:latin typeface="Times New Roman"/>
                <a:cs typeface="Times New Roman"/>
              </a:rPr>
              <a:t> </a:t>
            </a:r>
            <a:r>
              <a:rPr sz="1800" dirty="0">
                <a:solidFill>
                  <a:srgbClr val="DAE2F3"/>
                </a:solidFill>
                <a:latin typeface="Times New Roman"/>
                <a:cs typeface="Times New Roman"/>
              </a:rPr>
              <a:t>an</a:t>
            </a:r>
            <a:r>
              <a:rPr sz="1800" spc="-25" dirty="0">
                <a:solidFill>
                  <a:srgbClr val="DAE2F3"/>
                </a:solidFill>
                <a:latin typeface="Times New Roman"/>
                <a:cs typeface="Times New Roman"/>
              </a:rPr>
              <a:t> </a:t>
            </a:r>
            <a:r>
              <a:rPr sz="1800" dirty="0">
                <a:solidFill>
                  <a:srgbClr val="DAE2F3"/>
                </a:solidFill>
                <a:latin typeface="Times New Roman"/>
                <a:cs typeface="Times New Roman"/>
              </a:rPr>
              <a:t>average</a:t>
            </a:r>
            <a:r>
              <a:rPr sz="1800" spc="-35" dirty="0">
                <a:solidFill>
                  <a:srgbClr val="DAE2F3"/>
                </a:solidFill>
                <a:latin typeface="Times New Roman"/>
                <a:cs typeface="Times New Roman"/>
              </a:rPr>
              <a:t> </a:t>
            </a:r>
            <a:r>
              <a:rPr sz="1800" dirty="0">
                <a:solidFill>
                  <a:srgbClr val="DAE2F3"/>
                </a:solidFill>
                <a:latin typeface="Times New Roman"/>
                <a:cs typeface="Times New Roman"/>
              </a:rPr>
              <a:t>IMDB</a:t>
            </a:r>
            <a:r>
              <a:rPr sz="1800" spc="-20" dirty="0">
                <a:solidFill>
                  <a:srgbClr val="DAE2F3"/>
                </a:solidFill>
                <a:latin typeface="Times New Roman"/>
                <a:cs typeface="Times New Roman"/>
              </a:rPr>
              <a:t> </a:t>
            </a:r>
            <a:r>
              <a:rPr sz="1800" dirty="0">
                <a:solidFill>
                  <a:srgbClr val="DAE2F3"/>
                </a:solidFill>
                <a:latin typeface="Times New Roman"/>
                <a:cs typeface="Times New Roman"/>
              </a:rPr>
              <a:t>score</a:t>
            </a:r>
            <a:r>
              <a:rPr sz="1800" spc="-30" dirty="0">
                <a:solidFill>
                  <a:srgbClr val="DAE2F3"/>
                </a:solidFill>
                <a:latin typeface="Times New Roman"/>
                <a:cs typeface="Times New Roman"/>
              </a:rPr>
              <a:t> </a:t>
            </a:r>
            <a:r>
              <a:rPr sz="1800" dirty="0">
                <a:solidFill>
                  <a:srgbClr val="DAE2F3"/>
                </a:solidFill>
                <a:latin typeface="Times New Roman"/>
                <a:cs typeface="Times New Roman"/>
              </a:rPr>
              <a:t>of</a:t>
            </a:r>
            <a:r>
              <a:rPr sz="1800" spc="-15" dirty="0">
                <a:solidFill>
                  <a:srgbClr val="DAE2F3"/>
                </a:solidFill>
                <a:latin typeface="Times New Roman"/>
                <a:cs typeface="Times New Roman"/>
              </a:rPr>
              <a:t> </a:t>
            </a:r>
            <a:r>
              <a:rPr sz="1800" dirty="0">
                <a:solidFill>
                  <a:srgbClr val="DAE2F3"/>
                </a:solidFill>
                <a:latin typeface="Times New Roman"/>
                <a:cs typeface="Times New Roman"/>
              </a:rPr>
              <a:t>7.1</a:t>
            </a:r>
            <a:r>
              <a:rPr sz="1800" spc="-30" dirty="0">
                <a:solidFill>
                  <a:srgbClr val="DAE2F3"/>
                </a:solidFill>
                <a:latin typeface="Times New Roman"/>
                <a:cs typeface="Times New Roman"/>
              </a:rPr>
              <a:t> </a:t>
            </a:r>
            <a:r>
              <a:rPr sz="1800" dirty="0">
                <a:solidFill>
                  <a:srgbClr val="DAE2F3"/>
                </a:solidFill>
                <a:latin typeface="Times New Roman"/>
                <a:cs typeface="Times New Roman"/>
              </a:rPr>
              <a:t>with</a:t>
            </a:r>
            <a:r>
              <a:rPr sz="1800" spc="-25" dirty="0">
                <a:solidFill>
                  <a:srgbClr val="DAE2F3"/>
                </a:solidFill>
                <a:latin typeface="Times New Roman"/>
                <a:cs typeface="Times New Roman"/>
              </a:rPr>
              <a:t> </a:t>
            </a:r>
            <a:r>
              <a:rPr sz="1800" spc="-50" dirty="0">
                <a:solidFill>
                  <a:srgbClr val="DAE2F3"/>
                </a:solidFill>
                <a:latin typeface="Times New Roman"/>
                <a:cs typeface="Times New Roman"/>
              </a:rPr>
              <a:t>1 	</a:t>
            </a:r>
            <a:r>
              <a:rPr sz="1800" dirty="0">
                <a:solidFill>
                  <a:srgbClr val="DAE2F3"/>
                </a:solidFill>
                <a:latin typeface="Times New Roman"/>
                <a:cs typeface="Times New Roman"/>
              </a:rPr>
              <a:t>movie,</a:t>
            </a:r>
            <a:r>
              <a:rPr sz="1800" spc="-45" dirty="0">
                <a:solidFill>
                  <a:srgbClr val="DAE2F3"/>
                </a:solidFill>
                <a:latin typeface="Times New Roman"/>
                <a:cs typeface="Times New Roman"/>
              </a:rPr>
              <a:t> </a:t>
            </a:r>
            <a:r>
              <a:rPr sz="1800" dirty="0">
                <a:solidFill>
                  <a:srgbClr val="DAE2F3"/>
                </a:solidFill>
                <a:latin typeface="Times New Roman"/>
                <a:cs typeface="Times New Roman"/>
              </a:rPr>
              <a:t>Georgian</a:t>
            </a:r>
            <a:r>
              <a:rPr sz="1800" spc="-45" dirty="0">
                <a:solidFill>
                  <a:srgbClr val="DAE2F3"/>
                </a:solidFill>
                <a:latin typeface="Times New Roman"/>
                <a:cs typeface="Times New Roman"/>
              </a:rPr>
              <a:t> </a:t>
            </a:r>
            <a:r>
              <a:rPr sz="1800" dirty="0">
                <a:solidFill>
                  <a:srgbClr val="DAE2F3"/>
                </a:solidFill>
                <a:latin typeface="Times New Roman"/>
                <a:cs typeface="Times New Roman"/>
              </a:rPr>
              <a:t>has</a:t>
            </a:r>
            <a:r>
              <a:rPr sz="1800" spc="-35" dirty="0">
                <a:solidFill>
                  <a:srgbClr val="DAE2F3"/>
                </a:solidFill>
                <a:latin typeface="Times New Roman"/>
                <a:cs typeface="Times New Roman"/>
              </a:rPr>
              <a:t> </a:t>
            </a:r>
            <a:r>
              <a:rPr sz="1800" dirty="0">
                <a:solidFill>
                  <a:srgbClr val="DAE2F3"/>
                </a:solidFill>
                <a:latin typeface="Times New Roman"/>
                <a:cs typeface="Times New Roman"/>
              </a:rPr>
              <a:t>an</a:t>
            </a:r>
            <a:r>
              <a:rPr sz="1800" spc="-40" dirty="0">
                <a:solidFill>
                  <a:srgbClr val="DAE2F3"/>
                </a:solidFill>
                <a:latin typeface="Times New Roman"/>
                <a:cs typeface="Times New Roman"/>
              </a:rPr>
              <a:t> </a:t>
            </a:r>
            <a:r>
              <a:rPr sz="1800" dirty="0">
                <a:solidFill>
                  <a:srgbClr val="DAE2F3"/>
                </a:solidFill>
                <a:latin typeface="Times New Roman"/>
                <a:cs typeface="Times New Roman"/>
              </a:rPr>
              <a:t>average</a:t>
            </a:r>
            <a:r>
              <a:rPr sz="1800" spc="-50" dirty="0">
                <a:solidFill>
                  <a:srgbClr val="DAE2F3"/>
                </a:solidFill>
                <a:latin typeface="Times New Roman"/>
                <a:cs typeface="Times New Roman"/>
              </a:rPr>
              <a:t> </a:t>
            </a:r>
            <a:r>
              <a:rPr sz="1800" dirty="0">
                <a:solidFill>
                  <a:srgbClr val="DAE2F3"/>
                </a:solidFill>
                <a:latin typeface="Times New Roman"/>
                <a:cs typeface="Times New Roman"/>
              </a:rPr>
              <a:t>IMDB</a:t>
            </a:r>
            <a:r>
              <a:rPr sz="1800" spc="-40" dirty="0">
                <a:solidFill>
                  <a:srgbClr val="DAE2F3"/>
                </a:solidFill>
                <a:latin typeface="Times New Roman"/>
                <a:cs typeface="Times New Roman"/>
              </a:rPr>
              <a:t> </a:t>
            </a:r>
            <a:r>
              <a:rPr sz="1800" dirty="0">
                <a:solidFill>
                  <a:srgbClr val="DAE2F3"/>
                </a:solidFill>
                <a:latin typeface="Times New Roman"/>
                <a:cs typeface="Times New Roman"/>
              </a:rPr>
              <a:t>score</a:t>
            </a:r>
            <a:r>
              <a:rPr sz="1800" spc="-40" dirty="0">
                <a:solidFill>
                  <a:srgbClr val="DAE2F3"/>
                </a:solidFill>
                <a:latin typeface="Times New Roman"/>
                <a:cs typeface="Times New Roman"/>
              </a:rPr>
              <a:t> </a:t>
            </a:r>
            <a:r>
              <a:rPr sz="1800" spc="-25" dirty="0">
                <a:solidFill>
                  <a:srgbClr val="DAE2F3"/>
                </a:solidFill>
                <a:latin typeface="Times New Roman"/>
                <a:cs typeface="Times New Roman"/>
              </a:rPr>
              <a:t>of</a:t>
            </a:r>
            <a:endParaRPr sz="1800">
              <a:latin typeface="Times New Roman"/>
              <a:cs typeface="Times New Roman"/>
            </a:endParaRPr>
          </a:p>
          <a:p>
            <a:pPr marL="299085" marR="20955">
              <a:lnSpc>
                <a:spcPct val="100000"/>
              </a:lnSpc>
              <a:spcBef>
                <a:spcPts val="5"/>
              </a:spcBef>
            </a:pPr>
            <a:r>
              <a:rPr sz="1800" dirty="0">
                <a:solidFill>
                  <a:srgbClr val="DAE2F3"/>
                </a:solidFill>
                <a:latin typeface="Times New Roman"/>
                <a:cs typeface="Times New Roman"/>
              </a:rPr>
              <a:t>6.8</a:t>
            </a:r>
            <a:r>
              <a:rPr sz="1800" spc="-35" dirty="0">
                <a:solidFill>
                  <a:srgbClr val="DAE2F3"/>
                </a:solidFill>
                <a:latin typeface="Times New Roman"/>
                <a:cs typeface="Times New Roman"/>
              </a:rPr>
              <a:t> </a:t>
            </a:r>
            <a:r>
              <a:rPr sz="1800" dirty="0">
                <a:solidFill>
                  <a:srgbClr val="DAE2F3"/>
                </a:solidFill>
                <a:latin typeface="Times New Roman"/>
                <a:cs typeface="Times New Roman"/>
              </a:rPr>
              <a:t>with</a:t>
            </a:r>
            <a:r>
              <a:rPr sz="1800" spc="-20" dirty="0">
                <a:solidFill>
                  <a:srgbClr val="DAE2F3"/>
                </a:solidFill>
                <a:latin typeface="Times New Roman"/>
                <a:cs typeface="Times New Roman"/>
              </a:rPr>
              <a:t> </a:t>
            </a:r>
            <a:r>
              <a:rPr sz="1800" dirty="0">
                <a:solidFill>
                  <a:srgbClr val="DAE2F3"/>
                </a:solidFill>
                <a:latin typeface="Times New Roman"/>
                <a:cs typeface="Times New Roman"/>
              </a:rPr>
              <a:t>1</a:t>
            </a:r>
            <a:r>
              <a:rPr sz="1800" spc="-20" dirty="0">
                <a:solidFill>
                  <a:srgbClr val="DAE2F3"/>
                </a:solidFill>
                <a:latin typeface="Times New Roman"/>
                <a:cs typeface="Times New Roman"/>
              </a:rPr>
              <a:t> </a:t>
            </a:r>
            <a:r>
              <a:rPr sz="1800" dirty="0">
                <a:solidFill>
                  <a:srgbClr val="DAE2F3"/>
                </a:solidFill>
                <a:latin typeface="Times New Roman"/>
                <a:cs typeface="Times New Roman"/>
              </a:rPr>
              <a:t>movie,</a:t>
            </a:r>
            <a:r>
              <a:rPr sz="1800" spc="-55" dirty="0">
                <a:solidFill>
                  <a:srgbClr val="DAE2F3"/>
                </a:solidFill>
                <a:latin typeface="Times New Roman"/>
                <a:cs typeface="Times New Roman"/>
              </a:rPr>
              <a:t> </a:t>
            </a:r>
            <a:r>
              <a:rPr sz="1800" dirty="0">
                <a:solidFill>
                  <a:srgbClr val="DAE2F3"/>
                </a:solidFill>
                <a:latin typeface="Times New Roman"/>
                <a:cs typeface="Times New Roman"/>
              </a:rPr>
              <a:t>Thai</a:t>
            </a:r>
            <a:r>
              <a:rPr sz="1800" spc="-35" dirty="0">
                <a:solidFill>
                  <a:srgbClr val="DAE2F3"/>
                </a:solidFill>
                <a:latin typeface="Times New Roman"/>
                <a:cs typeface="Times New Roman"/>
              </a:rPr>
              <a:t> </a:t>
            </a:r>
            <a:r>
              <a:rPr sz="1800" dirty="0">
                <a:solidFill>
                  <a:srgbClr val="DAE2F3"/>
                </a:solidFill>
                <a:latin typeface="Times New Roman"/>
                <a:cs typeface="Times New Roman"/>
              </a:rPr>
              <a:t>has</a:t>
            </a:r>
            <a:r>
              <a:rPr sz="1800" spc="-15" dirty="0">
                <a:solidFill>
                  <a:srgbClr val="DAE2F3"/>
                </a:solidFill>
                <a:latin typeface="Times New Roman"/>
                <a:cs typeface="Times New Roman"/>
              </a:rPr>
              <a:t> </a:t>
            </a:r>
            <a:r>
              <a:rPr sz="1800" dirty="0">
                <a:solidFill>
                  <a:srgbClr val="DAE2F3"/>
                </a:solidFill>
                <a:latin typeface="Times New Roman"/>
                <a:cs typeface="Times New Roman"/>
              </a:rPr>
              <a:t>an</a:t>
            </a:r>
            <a:r>
              <a:rPr sz="1800" spc="-20" dirty="0">
                <a:solidFill>
                  <a:srgbClr val="DAE2F3"/>
                </a:solidFill>
                <a:latin typeface="Times New Roman"/>
                <a:cs typeface="Times New Roman"/>
              </a:rPr>
              <a:t> </a:t>
            </a:r>
            <a:r>
              <a:rPr sz="1800" dirty="0">
                <a:solidFill>
                  <a:srgbClr val="DAE2F3"/>
                </a:solidFill>
                <a:latin typeface="Times New Roman"/>
                <a:cs typeface="Times New Roman"/>
              </a:rPr>
              <a:t>average</a:t>
            </a:r>
            <a:r>
              <a:rPr sz="1800" spc="-35" dirty="0">
                <a:solidFill>
                  <a:srgbClr val="DAE2F3"/>
                </a:solidFill>
                <a:latin typeface="Times New Roman"/>
                <a:cs typeface="Times New Roman"/>
              </a:rPr>
              <a:t> </a:t>
            </a:r>
            <a:r>
              <a:rPr sz="1800" spc="-20" dirty="0">
                <a:solidFill>
                  <a:srgbClr val="DAE2F3"/>
                </a:solidFill>
                <a:latin typeface="Times New Roman"/>
                <a:cs typeface="Times New Roman"/>
              </a:rPr>
              <a:t>IMDB </a:t>
            </a:r>
            <a:r>
              <a:rPr sz="1800" dirty="0">
                <a:solidFill>
                  <a:srgbClr val="DAE2F3"/>
                </a:solidFill>
                <a:latin typeface="Times New Roman"/>
                <a:cs typeface="Times New Roman"/>
              </a:rPr>
              <a:t>score</a:t>
            </a:r>
            <a:r>
              <a:rPr sz="1800" spc="-30" dirty="0">
                <a:solidFill>
                  <a:srgbClr val="DAE2F3"/>
                </a:solidFill>
                <a:latin typeface="Times New Roman"/>
                <a:cs typeface="Times New Roman"/>
              </a:rPr>
              <a:t> </a:t>
            </a:r>
            <a:r>
              <a:rPr sz="1800" dirty="0">
                <a:solidFill>
                  <a:srgbClr val="DAE2F3"/>
                </a:solidFill>
                <a:latin typeface="Times New Roman"/>
                <a:cs typeface="Times New Roman"/>
              </a:rPr>
              <a:t>of</a:t>
            </a:r>
            <a:r>
              <a:rPr sz="1800" spc="-20" dirty="0">
                <a:solidFill>
                  <a:srgbClr val="DAE2F3"/>
                </a:solidFill>
                <a:latin typeface="Times New Roman"/>
                <a:cs typeface="Times New Roman"/>
              </a:rPr>
              <a:t> </a:t>
            </a:r>
            <a:r>
              <a:rPr sz="1800" dirty="0">
                <a:solidFill>
                  <a:srgbClr val="DAE2F3"/>
                </a:solidFill>
                <a:latin typeface="Times New Roman"/>
                <a:cs typeface="Times New Roman"/>
              </a:rPr>
              <a:t>6.7</a:t>
            </a:r>
            <a:r>
              <a:rPr sz="1800" spc="-30" dirty="0">
                <a:solidFill>
                  <a:srgbClr val="DAE2F3"/>
                </a:solidFill>
                <a:latin typeface="Times New Roman"/>
                <a:cs typeface="Times New Roman"/>
              </a:rPr>
              <a:t> </a:t>
            </a:r>
            <a:r>
              <a:rPr sz="1800" dirty="0">
                <a:solidFill>
                  <a:srgbClr val="DAE2F3"/>
                </a:solidFill>
                <a:latin typeface="Times New Roman"/>
                <a:cs typeface="Times New Roman"/>
              </a:rPr>
              <a:t>with</a:t>
            </a:r>
            <a:r>
              <a:rPr sz="1800" spc="-25" dirty="0">
                <a:solidFill>
                  <a:srgbClr val="DAE2F3"/>
                </a:solidFill>
                <a:latin typeface="Times New Roman"/>
                <a:cs typeface="Times New Roman"/>
              </a:rPr>
              <a:t> </a:t>
            </a:r>
            <a:r>
              <a:rPr sz="1800" dirty="0">
                <a:solidFill>
                  <a:srgbClr val="DAE2F3"/>
                </a:solidFill>
                <a:latin typeface="Times New Roman"/>
                <a:cs typeface="Times New Roman"/>
              </a:rPr>
              <a:t>2</a:t>
            </a:r>
            <a:r>
              <a:rPr sz="1800" spc="-30" dirty="0">
                <a:solidFill>
                  <a:srgbClr val="DAE2F3"/>
                </a:solidFill>
                <a:latin typeface="Times New Roman"/>
                <a:cs typeface="Times New Roman"/>
              </a:rPr>
              <a:t> </a:t>
            </a:r>
            <a:r>
              <a:rPr sz="1800" dirty="0">
                <a:solidFill>
                  <a:srgbClr val="DAE2F3"/>
                </a:solidFill>
                <a:latin typeface="Times New Roman"/>
                <a:cs typeface="Times New Roman"/>
              </a:rPr>
              <a:t>movies,</a:t>
            </a:r>
            <a:r>
              <a:rPr sz="1800" spc="-20" dirty="0">
                <a:solidFill>
                  <a:srgbClr val="DAE2F3"/>
                </a:solidFill>
                <a:latin typeface="Times New Roman"/>
                <a:cs typeface="Times New Roman"/>
              </a:rPr>
              <a:t> </a:t>
            </a:r>
            <a:r>
              <a:rPr sz="1800" dirty="0">
                <a:solidFill>
                  <a:srgbClr val="DAE2F3"/>
                </a:solidFill>
                <a:latin typeface="Times New Roman"/>
                <a:cs typeface="Times New Roman"/>
              </a:rPr>
              <a:t>and</a:t>
            </a:r>
            <a:r>
              <a:rPr sz="1800" spc="-60" dirty="0">
                <a:solidFill>
                  <a:srgbClr val="DAE2F3"/>
                </a:solidFill>
                <a:latin typeface="Times New Roman"/>
                <a:cs typeface="Times New Roman"/>
              </a:rPr>
              <a:t> </a:t>
            </a:r>
            <a:r>
              <a:rPr sz="1800" spc="-20" dirty="0">
                <a:solidFill>
                  <a:srgbClr val="DAE2F3"/>
                </a:solidFill>
                <a:latin typeface="Times New Roman"/>
                <a:cs typeface="Times New Roman"/>
              </a:rPr>
              <a:t>Tamil</a:t>
            </a:r>
            <a:r>
              <a:rPr sz="1800" spc="-25" dirty="0">
                <a:solidFill>
                  <a:srgbClr val="DAE2F3"/>
                </a:solidFill>
                <a:latin typeface="Times New Roman"/>
                <a:cs typeface="Times New Roman"/>
              </a:rPr>
              <a:t> </a:t>
            </a:r>
            <a:r>
              <a:rPr sz="1800" dirty="0">
                <a:solidFill>
                  <a:srgbClr val="DAE2F3"/>
                </a:solidFill>
                <a:latin typeface="Times New Roman"/>
                <a:cs typeface="Times New Roman"/>
              </a:rPr>
              <a:t>and</a:t>
            </a:r>
            <a:r>
              <a:rPr sz="1800" spc="-20" dirty="0">
                <a:solidFill>
                  <a:srgbClr val="DAE2F3"/>
                </a:solidFill>
                <a:latin typeface="Times New Roman"/>
                <a:cs typeface="Times New Roman"/>
              </a:rPr>
              <a:t> </a:t>
            </a:r>
            <a:r>
              <a:rPr sz="1800" spc="-10" dirty="0">
                <a:solidFill>
                  <a:srgbClr val="DAE2F3"/>
                </a:solidFill>
                <a:latin typeface="Times New Roman"/>
                <a:cs typeface="Times New Roman"/>
              </a:rPr>
              <a:t>Khmer </a:t>
            </a:r>
            <a:r>
              <a:rPr sz="1800" dirty="0">
                <a:solidFill>
                  <a:srgbClr val="DAE2F3"/>
                </a:solidFill>
                <a:latin typeface="Times New Roman"/>
                <a:cs typeface="Times New Roman"/>
              </a:rPr>
              <a:t>have</a:t>
            </a:r>
            <a:r>
              <a:rPr sz="1800" spc="-5" dirty="0">
                <a:solidFill>
                  <a:srgbClr val="DAE2F3"/>
                </a:solidFill>
                <a:latin typeface="Times New Roman"/>
                <a:cs typeface="Times New Roman"/>
              </a:rPr>
              <a:t> </a:t>
            </a:r>
            <a:r>
              <a:rPr sz="1800" dirty="0">
                <a:solidFill>
                  <a:srgbClr val="DAE2F3"/>
                </a:solidFill>
                <a:latin typeface="Times New Roman"/>
                <a:cs typeface="Times New Roman"/>
              </a:rPr>
              <a:t>the highest</a:t>
            </a:r>
            <a:r>
              <a:rPr sz="1800" spc="-20" dirty="0">
                <a:solidFill>
                  <a:srgbClr val="DAE2F3"/>
                </a:solidFill>
                <a:latin typeface="Times New Roman"/>
                <a:cs typeface="Times New Roman"/>
              </a:rPr>
              <a:t> </a:t>
            </a:r>
            <a:r>
              <a:rPr sz="1800" dirty="0">
                <a:solidFill>
                  <a:srgbClr val="DAE2F3"/>
                </a:solidFill>
                <a:latin typeface="Times New Roman"/>
                <a:cs typeface="Times New Roman"/>
              </a:rPr>
              <a:t>average</a:t>
            </a:r>
            <a:r>
              <a:rPr sz="1800" spc="-5" dirty="0">
                <a:solidFill>
                  <a:srgbClr val="DAE2F3"/>
                </a:solidFill>
                <a:latin typeface="Times New Roman"/>
                <a:cs typeface="Times New Roman"/>
              </a:rPr>
              <a:t> </a:t>
            </a:r>
            <a:r>
              <a:rPr sz="1800" dirty="0">
                <a:solidFill>
                  <a:srgbClr val="DAE2F3"/>
                </a:solidFill>
                <a:latin typeface="Times New Roman"/>
                <a:cs typeface="Times New Roman"/>
              </a:rPr>
              <a:t>IMDB</a:t>
            </a:r>
            <a:r>
              <a:rPr sz="1800" spc="-10" dirty="0">
                <a:solidFill>
                  <a:srgbClr val="DAE2F3"/>
                </a:solidFill>
                <a:latin typeface="Times New Roman"/>
                <a:cs typeface="Times New Roman"/>
              </a:rPr>
              <a:t> </a:t>
            </a:r>
            <a:r>
              <a:rPr sz="1800" dirty="0">
                <a:solidFill>
                  <a:srgbClr val="DAE2F3"/>
                </a:solidFill>
                <a:latin typeface="Times New Roman"/>
                <a:cs typeface="Times New Roman"/>
              </a:rPr>
              <a:t>score</a:t>
            </a:r>
            <a:r>
              <a:rPr sz="1800" spc="-5" dirty="0">
                <a:solidFill>
                  <a:srgbClr val="DAE2F3"/>
                </a:solidFill>
                <a:latin typeface="Times New Roman"/>
                <a:cs typeface="Times New Roman"/>
              </a:rPr>
              <a:t> </a:t>
            </a:r>
            <a:r>
              <a:rPr sz="1800" dirty="0">
                <a:solidFill>
                  <a:srgbClr val="DAE2F3"/>
                </a:solidFill>
                <a:latin typeface="Times New Roman"/>
                <a:cs typeface="Times New Roman"/>
              </a:rPr>
              <a:t>of 7.2,</a:t>
            </a:r>
            <a:r>
              <a:rPr sz="1800" spc="-15" dirty="0">
                <a:solidFill>
                  <a:srgbClr val="DAE2F3"/>
                </a:solidFill>
                <a:latin typeface="Times New Roman"/>
                <a:cs typeface="Times New Roman"/>
              </a:rPr>
              <a:t> </a:t>
            </a:r>
            <a:r>
              <a:rPr sz="1800" spc="-25" dirty="0">
                <a:solidFill>
                  <a:srgbClr val="DAE2F3"/>
                </a:solidFill>
                <a:latin typeface="Times New Roman"/>
                <a:cs typeface="Times New Roman"/>
              </a:rPr>
              <a:t>but </a:t>
            </a:r>
            <a:r>
              <a:rPr sz="1800" dirty="0">
                <a:solidFill>
                  <a:srgbClr val="DAE2F3"/>
                </a:solidFill>
                <a:latin typeface="Times New Roman"/>
                <a:cs typeface="Times New Roman"/>
              </a:rPr>
              <a:t>with</a:t>
            </a:r>
            <a:r>
              <a:rPr sz="1800" spc="-15" dirty="0">
                <a:solidFill>
                  <a:srgbClr val="DAE2F3"/>
                </a:solidFill>
                <a:latin typeface="Times New Roman"/>
                <a:cs typeface="Times New Roman"/>
              </a:rPr>
              <a:t> </a:t>
            </a:r>
            <a:r>
              <a:rPr sz="1800" dirty="0">
                <a:solidFill>
                  <a:srgbClr val="DAE2F3"/>
                </a:solidFill>
                <a:latin typeface="Times New Roman"/>
                <a:cs typeface="Times New Roman"/>
              </a:rPr>
              <a:t>only</a:t>
            </a:r>
            <a:r>
              <a:rPr sz="1800" spc="-20" dirty="0">
                <a:solidFill>
                  <a:srgbClr val="DAE2F3"/>
                </a:solidFill>
                <a:latin typeface="Times New Roman"/>
                <a:cs typeface="Times New Roman"/>
              </a:rPr>
              <a:t> </a:t>
            </a:r>
            <a:r>
              <a:rPr sz="1800" dirty="0">
                <a:solidFill>
                  <a:srgbClr val="DAE2F3"/>
                </a:solidFill>
                <a:latin typeface="Times New Roman"/>
                <a:cs typeface="Times New Roman"/>
              </a:rPr>
              <a:t>1</a:t>
            </a:r>
            <a:r>
              <a:rPr sz="1800" spc="-10" dirty="0">
                <a:solidFill>
                  <a:srgbClr val="DAE2F3"/>
                </a:solidFill>
                <a:latin typeface="Times New Roman"/>
                <a:cs typeface="Times New Roman"/>
              </a:rPr>
              <a:t> </a:t>
            </a:r>
            <a:r>
              <a:rPr sz="1800" dirty="0">
                <a:solidFill>
                  <a:srgbClr val="DAE2F3"/>
                </a:solidFill>
                <a:latin typeface="Times New Roman"/>
                <a:cs typeface="Times New Roman"/>
              </a:rPr>
              <a:t>movie</a:t>
            </a:r>
            <a:r>
              <a:rPr sz="1800" spc="-10" dirty="0">
                <a:solidFill>
                  <a:srgbClr val="DAE2F3"/>
                </a:solidFill>
                <a:latin typeface="Times New Roman"/>
                <a:cs typeface="Times New Roman"/>
              </a:rPr>
              <a:t> </a:t>
            </a:r>
            <a:r>
              <a:rPr sz="1800" spc="-20" dirty="0">
                <a:solidFill>
                  <a:srgbClr val="DAE2F3"/>
                </a:solidFill>
                <a:latin typeface="Times New Roman"/>
                <a:cs typeface="Times New Roman"/>
              </a:rPr>
              <a:t>each.</a:t>
            </a:r>
            <a:endParaRPr sz="1800">
              <a:latin typeface="Times New Roman"/>
              <a:cs typeface="Times New Roman"/>
            </a:endParaRPr>
          </a:p>
        </p:txBody>
      </p:sp>
      <p:grpSp>
        <p:nvGrpSpPr>
          <p:cNvPr id="6" name="object 6"/>
          <p:cNvGrpSpPr/>
          <p:nvPr/>
        </p:nvGrpSpPr>
        <p:grpSpPr>
          <a:xfrm>
            <a:off x="6281673" y="958596"/>
            <a:ext cx="5721985" cy="1850389"/>
            <a:chOff x="6281673" y="958596"/>
            <a:chExt cx="5721985" cy="1850389"/>
          </a:xfrm>
        </p:grpSpPr>
        <p:pic>
          <p:nvPicPr>
            <p:cNvPr id="7" name="object 7"/>
            <p:cNvPicPr/>
            <p:nvPr/>
          </p:nvPicPr>
          <p:blipFill>
            <a:blip r:embed="rId4" cstate="print"/>
            <a:stretch>
              <a:fillRect/>
            </a:stretch>
          </p:blipFill>
          <p:spPr>
            <a:xfrm>
              <a:off x="6288023" y="958596"/>
              <a:ext cx="470916" cy="1850136"/>
            </a:xfrm>
            <a:prstGeom prst="rect">
              <a:avLst/>
            </a:prstGeom>
          </p:spPr>
        </p:pic>
        <p:pic>
          <p:nvPicPr>
            <p:cNvPr id="8" name="object 8"/>
            <p:cNvPicPr/>
            <p:nvPr/>
          </p:nvPicPr>
          <p:blipFill>
            <a:blip r:embed="rId5" cstate="print"/>
            <a:stretch>
              <a:fillRect/>
            </a:stretch>
          </p:blipFill>
          <p:spPr>
            <a:xfrm>
              <a:off x="6763511" y="982980"/>
              <a:ext cx="233172" cy="1825752"/>
            </a:xfrm>
            <a:prstGeom prst="rect">
              <a:avLst/>
            </a:prstGeom>
          </p:spPr>
        </p:pic>
        <p:pic>
          <p:nvPicPr>
            <p:cNvPr id="9" name="object 9"/>
            <p:cNvPicPr/>
            <p:nvPr/>
          </p:nvPicPr>
          <p:blipFill>
            <a:blip r:embed="rId6" cstate="print"/>
            <a:stretch>
              <a:fillRect/>
            </a:stretch>
          </p:blipFill>
          <p:spPr>
            <a:xfrm>
              <a:off x="7001255" y="1057656"/>
              <a:ext cx="233172" cy="1751076"/>
            </a:xfrm>
            <a:prstGeom prst="rect">
              <a:avLst/>
            </a:prstGeom>
          </p:spPr>
        </p:pic>
        <p:pic>
          <p:nvPicPr>
            <p:cNvPr id="10" name="object 10"/>
            <p:cNvPicPr/>
            <p:nvPr/>
          </p:nvPicPr>
          <p:blipFill>
            <a:blip r:embed="rId7" cstate="print"/>
            <a:stretch>
              <a:fillRect/>
            </a:stretch>
          </p:blipFill>
          <p:spPr>
            <a:xfrm>
              <a:off x="7238999" y="1083564"/>
              <a:ext cx="233172" cy="1725167"/>
            </a:xfrm>
            <a:prstGeom prst="rect">
              <a:avLst/>
            </a:prstGeom>
          </p:spPr>
        </p:pic>
        <p:pic>
          <p:nvPicPr>
            <p:cNvPr id="11" name="object 11"/>
            <p:cNvPicPr/>
            <p:nvPr/>
          </p:nvPicPr>
          <p:blipFill>
            <a:blip r:embed="rId8" cstate="print"/>
            <a:stretch>
              <a:fillRect/>
            </a:stretch>
          </p:blipFill>
          <p:spPr>
            <a:xfrm>
              <a:off x="7476743" y="1158240"/>
              <a:ext cx="470916" cy="1650491"/>
            </a:xfrm>
            <a:prstGeom prst="rect">
              <a:avLst/>
            </a:prstGeom>
          </p:spPr>
        </p:pic>
        <p:pic>
          <p:nvPicPr>
            <p:cNvPr id="12" name="object 12"/>
            <p:cNvPicPr/>
            <p:nvPr/>
          </p:nvPicPr>
          <p:blipFill>
            <a:blip r:embed="rId9" cstate="print"/>
            <a:stretch>
              <a:fillRect/>
            </a:stretch>
          </p:blipFill>
          <p:spPr>
            <a:xfrm>
              <a:off x="7952231" y="1179576"/>
              <a:ext cx="233172" cy="1629156"/>
            </a:xfrm>
            <a:prstGeom prst="rect">
              <a:avLst/>
            </a:prstGeom>
          </p:spPr>
        </p:pic>
        <p:pic>
          <p:nvPicPr>
            <p:cNvPr id="13" name="object 13"/>
            <p:cNvPicPr/>
            <p:nvPr/>
          </p:nvPicPr>
          <p:blipFill>
            <a:blip r:embed="rId10" cstate="print"/>
            <a:stretch>
              <a:fillRect/>
            </a:stretch>
          </p:blipFill>
          <p:spPr>
            <a:xfrm>
              <a:off x="8189975" y="1203960"/>
              <a:ext cx="234670" cy="1604772"/>
            </a:xfrm>
            <a:prstGeom prst="rect">
              <a:avLst/>
            </a:prstGeom>
          </p:spPr>
        </p:pic>
        <p:pic>
          <p:nvPicPr>
            <p:cNvPr id="14" name="object 14"/>
            <p:cNvPicPr/>
            <p:nvPr/>
          </p:nvPicPr>
          <p:blipFill>
            <a:blip r:embed="rId11" cstate="print"/>
            <a:stretch>
              <a:fillRect/>
            </a:stretch>
          </p:blipFill>
          <p:spPr>
            <a:xfrm>
              <a:off x="8429244" y="1242060"/>
              <a:ext cx="233172" cy="1566672"/>
            </a:xfrm>
            <a:prstGeom prst="rect">
              <a:avLst/>
            </a:prstGeom>
          </p:spPr>
        </p:pic>
        <p:pic>
          <p:nvPicPr>
            <p:cNvPr id="15" name="object 15"/>
            <p:cNvPicPr/>
            <p:nvPr/>
          </p:nvPicPr>
          <p:blipFill>
            <a:blip r:embed="rId12" cstate="print"/>
            <a:stretch>
              <a:fillRect/>
            </a:stretch>
          </p:blipFill>
          <p:spPr>
            <a:xfrm>
              <a:off x="8666988" y="1263396"/>
              <a:ext cx="233172" cy="1545336"/>
            </a:xfrm>
            <a:prstGeom prst="rect">
              <a:avLst/>
            </a:prstGeom>
          </p:spPr>
        </p:pic>
        <p:pic>
          <p:nvPicPr>
            <p:cNvPr id="16" name="object 16"/>
            <p:cNvPicPr/>
            <p:nvPr/>
          </p:nvPicPr>
          <p:blipFill>
            <a:blip r:embed="rId13" cstate="print"/>
            <a:stretch>
              <a:fillRect/>
            </a:stretch>
          </p:blipFill>
          <p:spPr>
            <a:xfrm>
              <a:off x="8904731" y="1280160"/>
              <a:ext cx="233172" cy="1528572"/>
            </a:xfrm>
            <a:prstGeom prst="rect">
              <a:avLst/>
            </a:prstGeom>
          </p:spPr>
        </p:pic>
        <p:pic>
          <p:nvPicPr>
            <p:cNvPr id="17" name="object 17"/>
            <p:cNvPicPr/>
            <p:nvPr/>
          </p:nvPicPr>
          <p:blipFill>
            <a:blip r:embed="rId14" cstate="print"/>
            <a:stretch>
              <a:fillRect/>
            </a:stretch>
          </p:blipFill>
          <p:spPr>
            <a:xfrm>
              <a:off x="9142475" y="1296924"/>
              <a:ext cx="233172" cy="1511808"/>
            </a:xfrm>
            <a:prstGeom prst="rect">
              <a:avLst/>
            </a:prstGeom>
          </p:spPr>
        </p:pic>
        <p:pic>
          <p:nvPicPr>
            <p:cNvPr id="18" name="object 18"/>
            <p:cNvPicPr/>
            <p:nvPr/>
          </p:nvPicPr>
          <p:blipFill>
            <a:blip r:embed="rId15" cstate="print"/>
            <a:stretch>
              <a:fillRect/>
            </a:stretch>
          </p:blipFill>
          <p:spPr>
            <a:xfrm>
              <a:off x="9380219" y="1309116"/>
              <a:ext cx="470916" cy="1499615"/>
            </a:xfrm>
            <a:prstGeom prst="rect">
              <a:avLst/>
            </a:prstGeom>
          </p:spPr>
        </p:pic>
        <p:pic>
          <p:nvPicPr>
            <p:cNvPr id="19" name="object 19"/>
            <p:cNvPicPr/>
            <p:nvPr/>
          </p:nvPicPr>
          <p:blipFill>
            <a:blip r:embed="rId16" cstate="print"/>
            <a:stretch>
              <a:fillRect/>
            </a:stretch>
          </p:blipFill>
          <p:spPr>
            <a:xfrm>
              <a:off x="9855708" y="1344168"/>
              <a:ext cx="470916" cy="1464564"/>
            </a:xfrm>
            <a:prstGeom prst="rect">
              <a:avLst/>
            </a:prstGeom>
          </p:spPr>
        </p:pic>
        <p:pic>
          <p:nvPicPr>
            <p:cNvPr id="20" name="object 20"/>
            <p:cNvPicPr/>
            <p:nvPr/>
          </p:nvPicPr>
          <p:blipFill>
            <a:blip r:embed="rId17" cstate="print"/>
            <a:stretch>
              <a:fillRect/>
            </a:stretch>
          </p:blipFill>
          <p:spPr>
            <a:xfrm>
              <a:off x="10331195" y="1373124"/>
              <a:ext cx="234670" cy="1435608"/>
            </a:xfrm>
            <a:prstGeom prst="rect">
              <a:avLst/>
            </a:prstGeom>
          </p:spPr>
        </p:pic>
        <p:pic>
          <p:nvPicPr>
            <p:cNvPr id="21" name="object 21"/>
            <p:cNvPicPr/>
            <p:nvPr/>
          </p:nvPicPr>
          <p:blipFill>
            <a:blip r:embed="rId18" cstate="print"/>
            <a:stretch>
              <a:fillRect/>
            </a:stretch>
          </p:blipFill>
          <p:spPr>
            <a:xfrm>
              <a:off x="10570464" y="1383792"/>
              <a:ext cx="233172" cy="1424939"/>
            </a:xfrm>
            <a:prstGeom prst="rect">
              <a:avLst/>
            </a:prstGeom>
          </p:spPr>
        </p:pic>
        <p:pic>
          <p:nvPicPr>
            <p:cNvPr id="22" name="object 22"/>
            <p:cNvPicPr/>
            <p:nvPr/>
          </p:nvPicPr>
          <p:blipFill>
            <a:blip r:embed="rId19" cstate="print"/>
            <a:stretch>
              <a:fillRect/>
            </a:stretch>
          </p:blipFill>
          <p:spPr>
            <a:xfrm>
              <a:off x="10808208" y="1395984"/>
              <a:ext cx="233172" cy="1412748"/>
            </a:xfrm>
            <a:prstGeom prst="rect">
              <a:avLst/>
            </a:prstGeom>
          </p:spPr>
        </p:pic>
        <p:pic>
          <p:nvPicPr>
            <p:cNvPr id="23" name="object 23"/>
            <p:cNvPicPr/>
            <p:nvPr/>
          </p:nvPicPr>
          <p:blipFill>
            <a:blip r:embed="rId20" cstate="print"/>
            <a:stretch>
              <a:fillRect/>
            </a:stretch>
          </p:blipFill>
          <p:spPr>
            <a:xfrm>
              <a:off x="11045952" y="1467612"/>
              <a:ext cx="233172" cy="1341120"/>
            </a:xfrm>
            <a:prstGeom prst="rect">
              <a:avLst/>
            </a:prstGeom>
          </p:spPr>
        </p:pic>
        <p:pic>
          <p:nvPicPr>
            <p:cNvPr id="24" name="object 24"/>
            <p:cNvPicPr/>
            <p:nvPr/>
          </p:nvPicPr>
          <p:blipFill>
            <a:blip r:embed="rId21" cstate="print"/>
            <a:stretch>
              <a:fillRect/>
            </a:stretch>
          </p:blipFill>
          <p:spPr>
            <a:xfrm>
              <a:off x="11283695" y="1484376"/>
              <a:ext cx="470916" cy="1324356"/>
            </a:xfrm>
            <a:prstGeom prst="rect">
              <a:avLst/>
            </a:prstGeom>
          </p:spPr>
        </p:pic>
        <p:pic>
          <p:nvPicPr>
            <p:cNvPr id="25" name="object 25"/>
            <p:cNvPicPr/>
            <p:nvPr/>
          </p:nvPicPr>
          <p:blipFill>
            <a:blip r:embed="rId22" cstate="print"/>
            <a:stretch>
              <a:fillRect/>
            </a:stretch>
          </p:blipFill>
          <p:spPr>
            <a:xfrm>
              <a:off x="11759183" y="1709915"/>
              <a:ext cx="233172" cy="1098816"/>
            </a:xfrm>
            <a:prstGeom prst="rect">
              <a:avLst/>
            </a:prstGeom>
          </p:spPr>
        </p:pic>
        <p:pic>
          <p:nvPicPr>
            <p:cNvPr id="26" name="object 26"/>
            <p:cNvPicPr/>
            <p:nvPr/>
          </p:nvPicPr>
          <p:blipFill>
            <a:blip r:embed="rId23" cstate="print"/>
            <a:stretch>
              <a:fillRect/>
            </a:stretch>
          </p:blipFill>
          <p:spPr>
            <a:xfrm>
              <a:off x="6347459" y="998220"/>
              <a:ext cx="118872" cy="1802891"/>
            </a:xfrm>
            <a:prstGeom prst="rect">
              <a:avLst/>
            </a:prstGeom>
          </p:spPr>
        </p:pic>
        <p:pic>
          <p:nvPicPr>
            <p:cNvPr id="27" name="object 27"/>
            <p:cNvPicPr/>
            <p:nvPr/>
          </p:nvPicPr>
          <p:blipFill>
            <a:blip r:embed="rId23" cstate="print"/>
            <a:stretch>
              <a:fillRect/>
            </a:stretch>
          </p:blipFill>
          <p:spPr>
            <a:xfrm>
              <a:off x="6585203" y="998220"/>
              <a:ext cx="118872" cy="1802891"/>
            </a:xfrm>
            <a:prstGeom prst="rect">
              <a:avLst/>
            </a:prstGeom>
          </p:spPr>
        </p:pic>
        <p:pic>
          <p:nvPicPr>
            <p:cNvPr id="28" name="object 28"/>
            <p:cNvPicPr/>
            <p:nvPr/>
          </p:nvPicPr>
          <p:blipFill>
            <a:blip r:embed="rId24" cstate="print"/>
            <a:stretch>
              <a:fillRect/>
            </a:stretch>
          </p:blipFill>
          <p:spPr>
            <a:xfrm>
              <a:off x="6822947" y="1022604"/>
              <a:ext cx="118872" cy="1778508"/>
            </a:xfrm>
            <a:prstGeom prst="rect">
              <a:avLst/>
            </a:prstGeom>
          </p:spPr>
        </p:pic>
        <p:pic>
          <p:nvPicPr>
            <p:cNvPr id="29" name="object 29"/>
            <p:cNvPicPr/>
            <p:nvPr/>
          </p:nvPicPr>
          <p:blipFill>
            <a:blip r:embed="rId25" cstate="print"/>
            <a:stretch>
              <a:fillRect/>
            </a:stretch>
          </p:blipFill>
          <p:spPr>
            <a:xfrm>
              <a:off x="7060691" y="1097280"/>
              <a:ext cx="118872" cy="1703832"/>
            </a:xfrm>
            <a:prstGeom prst="rect">
              <a:avLst/>
            </a:prstGeom>
          </p:spPr>
        </p:pic>
        <p:pic>
          <p:nvPicPr>
            <p:cNvPr id="30" name="object 30"/>
            <p:cNvPicPr/>
            <p:nvPr/>
          </p:nvPicPr>
          <p:blipFill>
            <a:blip r:embed="rId26" cstate="print"/>
            <a:stretch>
              <a:fillRect/>
            </a:stretch>
          </p:blipFill>
          <p:spPr>
            <a:xfrm>
              <a:off x="7298435" y="1123188"/>
              <a:ext cx="118872" cy="1677924"/>
            </a:xfrm>
            <a:prstGeom prst="rect">
              <a:avLst/>
            </a:prstGeom>
          </p:spPr>
        </p:pic>
        <p:pic>
          <p:nvPicPr>
            <p:cNvPr id="31" name="object 31"/>
            <p:cNvPicPr/>
            <p:nvPr/>
          </p:nvPicPr>
          <p:blipFill>
            <a:blip r:embed="rId27" cstate="print"/>
            <a:stretch>
              <a:fillRect/>
            </a:stretch>
          </p:blipFill>
          <p:spPr>
            <a:xfrm>
              <a:off x="7536179" y="1197864"/>
              <a:ext cx="118872" cy="1603248"/>
            </a:xfrm>
            <a:prstGeom prst="rect">
              <a:avLst/>
            </a:prstGeom>
          </p:spPr>
        </p:pic>
        <p:pic>
          <p:nvPicPr>
            <p:cNvPr id="32" name="object 32"/>
            <p:cNvPicPr/>
            <p:nvPr/>
          </p:nvPicPr>
          <p:blipFill>
            <a:blip r:embed="rId28" cstate="print"/>
            <a:stretch>
              <a:fillRect/>
            </a:stretch>
          </p:blipFill>
          <p:spPr>
            <a:xfrm>
              <a:off x="7773923" y="1200912"/>
              <a:ext cx="118872" cy="1600200"/>
            </a:xfrm>
            <a:prstGeom prst="rect">
              <a:avLst/>
            </a:prstGeom>
          </p:spPr>
        </p:pic>
        <p:pic>
          <p:nvPicPr>
            <p:cNvPr id="33" name="object 33"/>
            <p:cNvPicPr/>
            <p:nvPr/>
          </p:nvPicPr>
          <p:blipFill>
            <a:blip r:embed="rId29" cstate="print"/>
            <a:stretch>
              <a:fillRect/>
            </a:stretch>
          </p:blipFill>
          <p:spPr>
            <a:xfrm>
              <a:off x="8011667" y="1219200"/>
              <a:ext cx="118872" cy="1581912"/>
            </a:xfrm>
            <a:prstGeom prst="rect">
              <a:avLst/>
            </a:prstGeom>
          </p:spPr>
        </p:pic>
        <p:pic>
          <p:nvPicPr>
            <p:cNvPr id="34" name="object 34"/>
            <p:cNvPicPr/>
            <p:nvPr/>
          </p:nvPicPr>
          <p:blipFill>
            <a:blip r:embed="rId30" cstate="print"/>
            <a:stretch>
              <a:fillRect/>
            </a:stretch>
          </p:blipFill>
          <p:spPr>
            <a:xfrm>
              <a:off x="8249411" y="1243584"/>
              <a:ext cx="120396" cy="1557527"/>
            </a:xfrm>
            <a:prstGeom prst="rect">
              <a:avLst/>
            </a:prstGeom>
          </p:spPr>
        </p:pic>
        <p:pic>
          <p:nvPicPr>
            <p:cNvPr id="35" name="object 35"/>
            <p:cNvPicPr/>
            <p:nvPr/>
          </p:nvPicPr>
          <p:blipFill>
            <a:blip r:embed="rId31" cstate="print"/>
            <a:stretch>
              <a:fillRect/>
            </a:stretch>
          </p:blipFill>
          <p:spPr>
            <a:xfrm>
              <a:off x="8488679" y="1281684"/>
              <a:ext cx="118872" cy="1519427"/>
            </a:xfrm>
            <a:prstGeom prst="rect">
              <a:avLst/>
            </a:prstGeom>
          </p:spPr>
        </p:pic>
        <p:pic>
          <p:nvPicPr>
            <p:cNvPr id="36" name="object 36"/>
            <p:cNvPicPr/>
            <p:nvPr/>
          </p:nvPicPr>
          <p:blipFill>
            <a:blip r:embed="rId32" cstate="print"/>
            <a:stretch>
              <a:fillRect/>
            </a:stretch>
          </p:blipFill>
          <p:spPr>
            <a:xfrm>
              <a:off x="8726423" y="1303020"/>
              <a:ext cx="118872" cy="1498091"/>
            </a:xfrm>
            <a:prstGeom prst="rect">
              <a:avLst/>
            </a:prstGeom>
          </p:spPr>
        </p:pic>
        <p:pic>
          <p:nvPicPr>
            <p:cNvPr id="37" name="object 37"/>
            <p:cNvPicPr/>
            <p:nvPr/>
          </p:nvPicPr>
          <p:blipFill>
            <a:blip r:embed="rId33" cstate="print"/>
            <a:stretch>
              <a:fillRect/>
            </a:stretch>
          </p:blipFill>
          <p:spPr>
            <a:xfrm>
              <a:off x="8964167" y="1319784"/>
              <a:ext cx="118872" cy="1481327"/>
            </a:xfrm>
            <a:prstGeom prst="rect">
              <a:avLst/>
            </a:prstGeom>
          </p:spPr>
        </p:pic>
        <p:pic>
          <p:nvPicPr>
            <p:cNvPr id="38" name="object 38"/>
            <p:cNvPicPr/>
            <p:nvPr/>
          </p:nvPicPr>
          <p:blipFill>
            <a:blip r:embed="rId34" cstate="print"/>
            <a:stretch>
              <a:fillRect/>
            </a:stretch>
          </p:blipFill>
          <p:spPr>
            <a:xfrm>
              <a:off x="9201911" y="1336548"/>
              <a:ext cx="118872" cy="1464564"/>
            </a:xfrm>
            <a:prstGeom prst="rect">
              <a:avLst/>
            </a:prstGeom>
          </p:spPr>
        </p:pic>
        <p:pic>
          <p:nvPicPr>
            <p:cNvPr id="39" name="object 39"/>
            <p:cNvPicPr/>
            <p:nvPr/>
          </p:nvPicPr>
          <p:blipFill>
            <a:blip r:embed="rId35" cstate="print"/>
            <a:stretch>
              <a:fillRect/>
            </a:stretch>
          </p:blipFill>
          <p:spPr>
            <a:xfrm>
              <a:off x="9439655" y="1348740"/>
              <a:ext cx="118872" cy="1452372"/>
            </a:xfrm>
            <a:prstGeom prst="rect">
              <a:avLst/>
            </a:prstGeom>
          </p:spPr>
        </p:pic>
        <p:pic>
          <p:nvPicPr>
            <p:cNvPr id="40" name="object 40"/>
            <p:cNvPicPr/>
            <p:nvPr/>
          </p:nvPicPr>
          <p:blipFill>
            <a:blip r:embed="rId36" cstate="print"/>
            <a:stretch>
              <a:fillRect/>
            </a:stretch>
          </p:blipFill>
          <p:spPr>
            <a:xfrm>
              <a:off x="9677400" y="1356360"/>
              <a:ext cx="118872" cy="1444752"/>
            </a:xfrm>
            <a:prstGeom prst="rect">
              <a:avLst/>
            </a:prstGeom>
          </p:spPr>
        </p:pic>
        <p:pic>
          <p:nvPicPr>
            <p:cNvPr id="41" name="object 41"/>
            <p:cNvPicPr/>
            <p:nvPr/>
          </p:nvPicPr>
          <p:blipFill>
            <a:blip r:embed="rId37" cstate="print"/>
            <a:stretch>
              <a:fillRect/>
            </a:stretch>
          </p:blipFill>
          <p:spPr>
            <a:xfrm>
              <a:off x="9915144" y="1383792"/>
              <a:ext cx="118872" cy="1417319"/>
            </a:xfrm>
            <a:prstGeom prst="rect">
              <a:avLst/>
            </a:prstGeom>
          </p:spPr>
        </p:pic>
        <p:pic>
          <p:nvPicPr>
            <p:cNvPr id="42" name="object 42"/>
            <p:cNvPicPr/>
            <p:nvPr/>
          </p:nvPicPr>
          <p:blipFill>
            <a:blip r:embed="rId38" cstate="print"/>
            <a:stretch>
              <a:fillRect/>
            </a:stretch>
          </p:blipFill>
          <p:spPr>
            <a:xfrm>
              <a:off x="10152888" y="1388364"/>
              <a:ext cx="118872" cy="1412748"/>
            </a:xfrm>
            <a:prstGeom prst="rect">
              <a:avLst/>
            </a:prstGeom>
          </p:spPr>
        </p:pic>
        <p:pic>
          <p:nvPicPr>
            <p:cNvPr id="43" name="object 43"/>
            <p:cNvPicPr/>
            <p:nvPr/>
          </p:nvPicPr>
          <p:blipFill>
            <a:blip r:embed="rId39" cstate="print"/>
            <a:stretch>
              <a:fillRect/>
            </a:stretch>
          </p:blipFill>
          <p:spPr>
            <a:xfrm>
              <a:off x="10390632" y="1412748"/>
              <a:ext cx="120396" cy="1388364"/>
            </a:xfrm>
            <a:prstGeom prst="rect">
              <a:avLst/>
            </a:prstGeom>
          </p:spPr>
        </p:pic>
        <p:pic>
          <p:nvPicPr>
            <p:cNvPr id="44" name="object 44"/>
            <p:cNvPicPr/>
            <p:nvPr/>
          </p:nvPicPr>
          <p:blipFill>
            <a:blip r:embed="rId40" cstate="print"/>
            <a:stretch>
              <a:fillRect/>
            </a:stretch>
          </p:blipFill>
          <p:spPr>
            <a:xfrm>
              <a:off x="10629900" y="1423416"/>
              <a:ext cx="118872" cy="1377696"/>
            </a:xfrm>
            <a:prstGeom prst="rect">
              <a:avLst/>
            </a:prstGeom>
          </p:spPr>
        </p:pic>
        <p:pic>
          <p:nvPicPr>
            <p:cNvPr id="45" name="object 45"/>
            <p:cNvPicPr/>
            <p:nvPr/>
          </p:nvPicPr>
          <p:blipFill>
            <a:blip r:embed="rId41" cstate="print"/>
            <a:stretch>
              <a:fillRect/>
            </a:stretch>
          </p:blipFill>
          <p:spPr>
            <a:xfrm>
              <a:off x="10867644" y="1435608"/>
              <a:ext cx="118872" cy="1365503"/>
            </a:xfrm>
            <a:prstGeom prst="rect">
              <a:avLst/>
            </a:prstGeom>
          </p:spPr>
        </p:pic>
        <p:pic>
          <p:nvPicPr>
            <p:cNvPr id="46" name="object 46"/>
            <p:cNvPicPr/>
            <p:nvPr/>
          </p:nvPicPr>
          <p:blipFill>
            <a:blip r:embed="rId42" cstate="print"/>
            <a:stretch>
              <a:fillRect/>
            </a:stretch>
          </p:blipFill>
          <p:spPr>
            <a:xfrm>
              <a:off x="11105388" y="1507236"/>
              <a:ext cx="118872" cy="1293876"/>
            </a:xfrm>
            <a:prstGeom prst="rect">
              <a:avLst/>
            </a:prstGeom>
          </p:spPr>
        </p:pic>
        <p:pic>
          <p:nvPicPr>
            <p:cNvPr id="47" name="object 47"/>
            <p:cNvPicPr/>
            <p:nvPr/>
          </p:nvPicPr>
          <p:blipFill>
            <a:blip r:embed="rId43" cstate="print"/>
            <a:stretch>
              <a:fillRect/>
            </a:stretch>
          </p:blipFill>
          <p:spPr>
            <a:xfrm>
              <a:off x="11343132" y="1524000"/>
              <a:ext cx="118872" cy="1277112"/>
            </a:xfrm>
            <a:prstGeom prst="rect">
              <a:avLst/>
            </a:prstGeom>
          </p:spPr>
        </p:pic>
        <p:pic>
          <p:nvPicPr>
            <p:cNvPr id="48" name="object 48"/>
            <p:cNvPicPr/>
            <p:nvPr/>
          </p:nvPicPr>
          <p:blipFill>
            <a:blip r:embed="rId44" cstate="print"/>
            <a:stretch>
              <a:fillRect/>
            </a:stretch>
          </p:blipFill>
          <p:spPr>
            <a:xfrm>
              <a:off x="11580876" y="1524000"/>
              <a:ext cx="118872" cy="1277112"/>
            </a:xfrm>
            <a:prstGeom prst="rect">
              <a:avLst/>
            </a:prstGeom>
          </p:spPr>
        </p:pic>
        <p:pic>
          <p:nvPicPr>
            <p:cNvPr id="49" name="object 49"/>
            <p:cNvPicPr/>
            <p:nvPr/>
          </p:nvPicPr>
          <p:blipFill>
            <a:blip r:embed="rId45" cstate="print"/>
            <a:stretch>
              <a:fillRect/>
            </a:stretch>
          </p:blipFill>
          <p:spPr>
            <a:xfrm>
              <a:off x="11818620" y="1749552"/>
              <a:ext cx="118872" cy="1051560"/>
            </a:xfrm>
            <a:prstGeom prst="rect">
              <a:avLst/>
            </a:prstGeom>
          </p:spPr>
        </p:pic>
        <p:sp>
          <p:nvSpPr>
            <p:cNvPr id="50" name="object 50"/>
            <p:cNvSpPr/>
            <p:nvPr/>
          </p:nvSpPr>
          <p:spPr>
            <a:xfrm>
              <a:off x="6288023" y="2801112"/>
              <a:ext cx="5709285" cy="0"/>
            </a:xfrm>
            <a:custGeom>
              <a:avLst/>
              <a:gdLst/>
              <a:ahLst/>
              <a:cxnLst/>
              <a:rect l="l" t="t" r="r" b="b"/>
              <a:pathLst>
                <a:path w="5709284">
                  <a:moveTo>
                    <a:pt x="0" y="0"/>
                  </a:moveTo>
                  <a:lnTo>
                    <a:pt x="5708904" y="0"/>
                  </a:lnTo>
                </a:path>
              </a:pathLst>
            </a:custGeom>
            <a:ln w="12700">
              <a:solidFill>
                <a:srgbClr val="F1F1F1"/>
              </a:solidFill>
            </a:ln>
          </p:spPr>
          <p:txBody>
            <a:bodyPr wrap="square" lIns="0" tIns="0" rIns="0" bIns="0" rtlCol="0"/>
            <a:lstStyle/>
            <a:p>
              <a:endParaRPr/>
            </a:p>
          </p:txBody>
        </p:sp>
      </p:grpSp>
      <p:sp>
        <p:nvSpPr>
          <p:cNvPr id="51" name="object 51"/>
          <p:cNvSpPr txBox="1"/>
          <p:nvPr/>
        </p:nvSpPr>
        <p:spPr>
          <a:xfrm>
            <a:off x="6347205" y="1061726"/>
            <a:ext cx="139700" cy="170180"/>
          </a:xfrm>
          <a:prstGeom prst="rect">
            <a:avLst/>
          </a:prstGeom>
        </p:spPr>
        <p:txBody>
          <a:bodyPr vert="vert270" wrap="square" lIns="0" tIns="0" rIns="0" bIns="0" rtlCol="0">
            <a:spAutoFit/>
          </a:bodyPr>
          <a:lstStyle/>
          <a:p>
            <a:pPr marL="12700">
              <a:lnSpc>
                <a:spcPts val="955"/>
              </a:lnSpc>
            </a:pPr>
            <a:r>
              <a:rPr sz="900" spc="-25" dirty="0">
                <a:solidFill>
                  <a:srgbClr val="FFFF00"/>
                </a:solidFill>
                <a:latin typeface="Carlito"/>
                <a:cs typeface="Carlito"/>
              </a:rPr>
              <a:t>7.2</a:t>
            </a:r>
            <a:endParaRPr sz="900">
              <a:latin typeface="Carlito"/>
              <a:cs typeface="Carlito"/>
            </a:endParaRPr>
          </a:p>
        </p:txBody>
      </p:sp>
      <p:sp>
        <p:nvSpPr>
          <p:cNvPr id="52" name="object 52"/>
          <p:cNvSpPr txBox="1"/>
          <p:nvPr/>
        </p:nvSpPr>
        <p:spPr>
          <a:xfrm>
            <a:off x="6585204" y="1061726"/>
            <a:ext cx="139700" cy="170180"/>
          </a:xfrm>
          <a:prstGeom prst="rect">
            <a:avLst/>
          </a:prstGeom>
        </p:spPr>
        <p:txBody>
          <a:bodyPr vert="vert270" wrap="square" lIns="0" tIns="0" rIns="0" bIns="0" rtlCol="0">
            <a:spAutoFit/>
          </a:bodyPr>
          <a:lstStyle/>
          <a:p>
            <a:pPr marL="12700">
              <a:lnSpc>
                <a:spcPts val="955"/>
              </a:lnSpc>
            </a:pPr>
            <a:r>
              <a:rPr sz="900" spc="-25" dirty="0">
                <a:solidFill>
                  <a:srgbClr val="FFFF00"/>
                </a:solidFill>
                <a:latin typeface="Carlito"/>
                <a:cs typeface="Carlito"/>
              </a:rPr>
              <a:t>7.2</a:t>
            </a:r>
            <a:endParaRPr sz="900">
              <a:latin typeface="Carlito"/>
              <a:cs typeface="Carlito"/>
            </a:endParaRPr>
          </a:p>
        </p:txBody>
      </p:sp>
      <p:sp>
        <p:nvSpPr>
          <p:cNvPr id="53" name="object 53"/>
          <p:cNvSpPr txBox="1"/>
          <p:nvPr/>
        </p:nvSpPr>
        <p:spPr>
          <a:xfrm>
            <a:off x="6822947" y="1086745"/>
            <a:ext cx="139700" cy="170180"/>
          </a:xfrm>
          <a:prstGeom prst="rect">
            <a:avLst/>
          </a:prstGeom>
        </p:spPr>
        <p:txBody>
          <a:bodyPr vert="vert270" wrap="square" lIns="0" tIns="0" rIns="0" bIns="0" rtlCol="0">
            <a:spAutoFit/>
          </a:bodyPr>
          <a:lstStyle/>
          <a:p>
            <a:pPr marL="12700">
              <a:lnSpc>
                <a:spcPts val="955"/>
              </a:lnSpc>
            </a:pPr>
            <a:r>
              <a:rPr sz="900" spc="-25" dirty="0">
                <a:solidFill>
                  <a:srgbClr val="FFFF00"/>
                </a:solidFill>
                <a:latin typeface="Carlito"/>
                <a:cs typeface="Carlito"/>
              </a:rPr>
              <a:t>7.1</a:t>
            </a:r>
            <a:endParaRPr sz="900">
              <a:latin typeface="Carlito"/>
              <a:cs typeface="Carlito"/>
            </a:endParaRPr>
          </a:p>
        </p:txBody>
      </p:sp>
      <p:sp>
        <p:nvSpPr>
          <p:cNvPr id="54" name="object 54"/>
          <p:cNvSpPr txBox="1"/>
          <p:nvPr/>
        </p:nvSpPr>
        <p:spPr>
          <a:xfrm>
            <a:off x="7061072" y="1162056"/>
            <a:ext cx="139700" cy="170180"/>
          </a:xfrm>
          <a:prstGeom prst="rect">
            <a:avLst/>
          </a:prstGeom>
        </p:spPr>
        <p:txBody>
          <a:bodyPr vert="vert270" wrap="square" lIns="0" tIns="0" rIns="0" bIns="0" rtlCol="0">
            <a:spAutoFit/>
          </a:bodyPr>
          <a:lstStyle/>
          <a:p>
            <a:pPr marL="12700">
              <a:lnSpc>
                <a:spcPts val="955"/>
              </a:lnSpc>
            </a:pPr>
            <a:r>
              <a:rPr sz="900" spc="-25" dirty="0">
                <a:solidFill>
                  <a:srgbClr val="FFFF00"/>
                </a:solidFill>
                <a:latin typeface="Carlito"/>
                <a:cs typeface="Carlito"/>
              </a:rPr>
              <a:t>6.8</a:t>
            </a:r>
            <a:endParaRPr sz="900">
              <a:latin typeface="Carlito"/>
              <a:cs typeface="Carlito"/>
            </a:endParaRPr>
          </a:p>
        </p:txBody>
      </p:sp>
      <p:sp>
        <p:nvSpPr>
          <p:cNvPr id="55" name="object 55"/>
          <p:cNvSpPr txBox="1"/>
          <p:nvPr/>
        </p:nvSpPr>
        <p:spPr>
          <a:xfrm>
            <a:off x="7299070" y="1186948"/>
            <a:ext cx="139700" cy="170180"/>
          </a:xfrm>
          <a:prstGeom prst="rect">
            <a:avLst/>
          </a:prstGeom>
        </p:spPr>
        <p:txBody>
          <a:bodyPr vert="vert270" wrap="square" lIns="0" tIns="0" rIns="0" bIns="0" rtlCol="0">
            <a:spAutoFit/>
          </a:bodyPr>
          <a:lstStyle/>
          <a:p>
            <a:pPr marL="12700">
              <a:lnSpc>
                <a:spcPts val="955"/>
              </a:lnSpc>
            </a:pPr>
            <a:r>
              <a:rPr sz="900" spc="-25" dirty="0">
                <a:solidFill>
                  <a:srgbClr val="FFFF00"/>
                </a:solidFill>
                <a:latin typeface="Carlito"/>
                <a:cs typeface="Carlito"/>
              </a:rPr>
              <a:t>6.7</a:t>
            </a:r>
            <a:endParaRPr sz="900">
              <a:latin typeface="Carlito"/>
              <a:cs typeface="Carlito"/>
            </a:endParaRPr>
          </a:p>
        </p:txBody>
      </p:sp>
      <p:sp>
        <p:nvSpPr>
          <p:cNvPr id="56" name="object 56"/>
          <p:cNvSpPr txBox="1"/>
          <p:nvPr/>
        </p:nvSpPr>
        <p:spPr>
          <a:xfrm>
            <a:off x="7536815" y="1262006"/>
            <a:ext cx="139700" cy="170180"/>
          </a:xfrm>
          <a:prstGeom prst="rect">
            <a:avLst/>
          </a:prstGeom>
        </p:spPr>
        <p:txBody>
          <a:bodyPr vert="vert270" wrap="square" lIns="0" tIns="0" rIns="0" bIns="0" rtlCol="0">
            <a:spAutoFit/>
          </a:bodyPr>
          <a:lstStyle/>
          <a:p>
            <a:pPr marL="12700">
              <a:lnSpc>
                <a:spcPts val="955"/>
              </a:lnSpc>
            </a:pPr>
            <a:r>
              <a:rPr sz="900" spc="-25" dirty="0">
                <a:solidFill>
                  <a:srgbClr val="FFFF00"/>
                </a:solidFill>
                <a:latin typeface="Carlito"/>
                <a:cs typeface="Carlito"/>
              </a:rPr>
              <a:t>6.4</a:t>
            </a:r>
            <a:endParaRPr sz="900">
              <a:latin typeface="Carlito"/>
              <a:cs typeface="Carlito"/>
            </a:endParaRPr>
          </a:p>
        </p:txBody>
      </p:sp>
      <p:sp>
        <p:nvSpPr>
          <p:cNvPr id="57" name="object 57"/>
          <p:cNvSpPr txBox="1"/>
          <p:nvPr/>
        </p:nvSpPr>
        <p:spPr>
          <a:xfrm>
            <a:off x="7774813" y="1264114"/>
            <a:ext cx="139700" cy="634365"/>
          </a:xfrm>
          <a:prstGeom prst="rect">
            <a:avLst/>
          </a:prstGeom>
        </p:spPr>
        <p:txBody>
          <a:bodyPr vert="vert270" wrap="square" lIns="0" tIns="0" rIns="0" bIns="0" rtlCol="0">
            <a:spAutoFit/>
          </a:bodyPr>
          <a:lstStyle/>
          <a:p>
            <a:pPr marL="12700">
              <a:lnSpc>
                <a:spcPts val="955"/>
              </a:lnSpc>
            </a:pPr>
            <a:r>
              <a:rPr sz="900" spc="-10" dirty="0">
                <a:solidFill>
                  <a:srgbClr val="FFFF00"/>
                </a:solidFill>
                <a:latin typeface="Carlito"/>
                <a:cs typeface="Carlito"/>
              </a:rPr>
              <a:t>6.391408115</a:t>
            </a:r>
            <a:endParaRPr sz="900">
              <a:latin typeface="Carlito"/>
              <a:cs typeface="Carlito"/>
            </a:endParaRPr>
          </a:p>
        </p:txBody>
      </p:sp>
      <p:sp>
        <p:nvSpPr>
          <p:cNvPr id="58" name="object 58"/>
          <p:cNvSpPr txBox="1"/>
          <p:nvPr/>
        </p:nvSpPr>
        <p:spPr>
          <a:xfrm>
            <a:off x="8012938" y="1283291"/>
            <a:ext cx="139700" cy="634365"/>
          </a:xfrm>
          <a:prstGeom prst="rect">
            <a:avLst/>
          </a:prstGeom>
        </p:spPr>
        <p:txBody>
          <a:bodyPr vert="vert270" wrap="square" lIns="0" tIns="0" rIns="0" bIns="0" rtlCol="0">
            <a:spAutoFit/>
          </a:bodyPr>
          <a:lstStyle/>
          <a:p>
            <a:pPr marL="12700">
              <a:lnSpc>
                <a:spcPts val="955"/>
              </a:lnSpc>
            </a:pPr>
            <a:r>
              <a:rPr sz="900" spc="-10" dirty="0">
                <a:solidFill>
                  <a:srgbClr val="FFFF00"/>
                </a:solidFill>
                <a:latin typeface="Carlito"/>
                <a:cs typeface="Carlito"/>
              </a:rPr>
              <a:t>6.314705882</a:t>
            </a:r>
            <a:endParaRPr sz="900">
              <a:latin typeface="Carlito"/>
              <a:cs typeface="Carlito"/>
            </a:endParaRPr>
          </a:p>
        </p:txBody>
      </p:sp>
      <p:sp>
        <p:nvSpPr>
          <p:cNvPr id="59" name="object 59"/>
          <p:cNvSpPr txBox="1"/>
          <p:nvPr/>
        </p:nvSpPr>
        <p:spPr>
          <a:xfrm>
            <a:off x="8250681" y="1307675"/>
            <a:ext cx="139700" cy="634365"/>
          </a:xfrm>
          <a:prstGeom prst="rect">
            <a:avLst/>
          </a:prstGeom>
        </p:spPr>
        <p:txBody>
          <a:bodyPr vert="vert270" wrap="square" lIns="0" tIns="0" rIns="0" bIns="0" rtlCol="0">
            <a:spAutoFit/>
          </a:bodyPr>
          <a:lstStyle/>
          <a:p>
            <a:pPr marL="12700">
              <a:lnSpc>
                <a:spcPts val="955"/>
              </a:lnSpc>
            </a:pPr>
            <a:r>
              <a:rPr sz="900" spc="-10" dirty="0">
                <a:solidFill>
                  <a:srgbClr val="FFFF00"/>
                </a:solidFill>
                <a:latin typeface="Carlito"/>
                <a:cs typeface="Carlito"/>
              </a:rPr>
              <a:t>6.216666667</a:t>
            </a:r>
            <a:endParaRPr sz="900">
              <a:latin typeface="Carlito"/>
              <a:cs typeface="Carlito"/>
            </a:endParaRPr>
          </a:p>
        </p:txBody>
      </p:sp>
      <p:sp>
        <p:nvSpPr>
          <p:cNvPr id="60" name="object 60"/>
          <p:cNvSpPr txBox="1"/>
          <p:nvPr/>
        </p:nvSpPr>
        <p:spPr>
          <a:xfrm>
            <a:off x="8488680" y="1345140"/>
            <a:ext cx="139700" cy="634365"/>
          </a:xfrm>
          <a:prstGeom prst="rect">
            <a:avLst/>
          </a:prstGeom>
        </p:spPr>
        <p:txBody>
          <a:bodyPr vert="vert270" wrap="square" lIns="0" tIns="0" rIns="0" bIns="0" rtlCol="0">
            <a:spAutoFit/>
          </a:bodyPr>
          <a:lstStyle/>
          <a:p>
            <a:pPr marL="12700">
              <a:lnSpc>
                <a:spcPts val="955"/>
              </a:lnSpc>
            </a:pPr>
            <a:r>
              <a:rPr sz="900" spc="-10" dirty="0">
                <a:solidFill>
                  <a:srgbClr val="FFFF00"/>
                </a:solidFill>
                <a:latin typeface="Carlito"/>
                <a:cs typeface="Carlito"/>
              </a:rPr>
              <a:t>6.066666667</a:t>
            </a:r>
            <a:endParaRPr sz="900">
              <a:latin typeface="Carlito"/>
              <a:cs typeface="Carlito"/>
            </a:endParaRPr>
          </a:p>
        </p:txBody>
      </p:sp>
      <p:sp>
        <p:nvSpPr>
          <p:cNvPr id="61" name="object 61"/>
          <p:cNvSpPr txBox="1"/>
          <p:nvPr/>
        </p:nvSpPr>
        <p:spPr>
          <a:xfrm>
            <a:off x="8726805" y="1366476"/>
            <a:ext cx="139700" cy="634365"/>
          </a:xfrm>
          <a:prstGeom prst="rect">
            <a:avLst/>
          </a:prstGeom>
        </p:spPr>
        <p:txBody>
          <a:bodyPr vert="vert270" wrap="square" lIns="0" tIns="0" rIns="0" bIns="0" rtlCol="0">
            <a:spAutoFit/>
          </a:bodyPr>
          <a:lstStyle/>
          <a:p>
            <a:pPr marL="12700">
              <a:lnSpc>
                <a:spcPts val="955"/>
              </a:lnSpc>
            </a:pPr>
            <a:r>
              <a:rPr sz="900" spc="-10" dirty="0">
                <a:solidFill>
                  <a:srgbClr val="FFFF00"/>
                </a:solidFill>
                <a:latin typeface="Carlito"/>
                <a:cs typeface="Carlito"/>
              </a:rPr>
              <a:t>5.981818182</a:t>
            </a:r>
            <a:endParaRPr sz="900">
              <a:latin typeface="Carlito"/>
              <a:cs typeface="Carlito"/>
            </a:endParaRPr>
          </a:p>
        </p:txBody>
      </p:sp>
      <p:sp>
        <p:nvSpPr>
          <p:cNvPr id="62" name="object 62"/>
          <p:cNvSpPr txBox="1"/>
          <p:nvPr/>
        </p:nvSpPr>
        <p:spPr>
          <a:xfrm>
            <a:off x="8964548" y="1382986"/>
            <a:ext cx="139700" cy="634365"/>
          </a:xfrm>
          <a:prstGeom prst="rect">
            <a:avLst/>
          </a:prstGeom>
        </p:spPr>
        <p:txBody>
          <a:bodyPr vert="vert270" wrap="square" lIns="0" tIns="0" rIns="0" bIns="0" rtlCol="0">
            <a:spAutoFit/>
          </a:bodyPr>
          <a:lstStyle/>
          <a:p>
            <a:pPr marL="12700">
              <a:lnSpc>
                <a:spcPts val="955"/>
              </a:lnSpc>
            </a:pPr>
            <a:r>
              <a:rPr sz="900" spc="-10" dirty="0">
                <a:solidFill>
                  <a:srgbClr val="FFFF00"/>
                </a:solidFill>
                <a:latin typeface="Carlito"/>
                <a:cs typeface="Carlito"/>
              </a:rPr>
              <a:t>5.916666667</a:t>
            </a:r>
            <a:endParaRPr sz="900">
              <a:latin typeface="Carlito"/>
              <a:cs typeface="Carlito"/>
            </a:endParaRPr>
          </a:p>
        </p:txBody>
      </p:sp>
      <p:sp>
        <p:nvSpPr>
          <p:cNvPr id="63" name="object 63"/>
          <p:cNvSpPr txBox="1"/>
          <p:nvPr/>
        </p:nvSpPr>
        <p:spPr>
          <a:xfrm>
            <a:off x="9202546" y="1401020"/>
            <a:ext cx="139700" cy="634365"/>
          </a:xfrm>
          <a:prstGeom prst="rect">
            <a:avLst/>
          </a:prstGeom>
        </p:spPr>
        <p:txBody>
          <a:bodyPr vert="vert270" wrap="square" lIns="0" tIns="0" rIns="0" bIns="0" rtlCol="0">
            <a:spAutoFit/>
          </a:bodyPr>
          <a:lstStyle/>
          <a:p>
            <a:pPr marL="12700">
              <a:lnSpc>
                <a:spcPts val="955"/>
              </a:lnSpc>
            </a:pPr>
            <a:r>
              <a:rPr sz="900" spc="-10" dirty="0">
                <a:solidFill>
                  <a:srgbClr val="FFFF00"/>
                </a:solidFill>
                <a:latin typeface="Carlito"/>
                <a:cs typeface="Carlito"/>
              </a:rPr>
              <a:t>5.844444444</a:t>
            </a:r>
            <a:endParaRPr sz="900">
              <a:latin typeface="Carlito"/>
              <a:cs typeface="Carlito"/>
            </a:endParaRPr>
          </a:p>
        </p:txBody>
      </p:sp>
      <p:sp>
        <p:nvSpPr>
          <p:cNvPr id="64" name="object 64"/>
          <p:cNvSpPr txBox="1"/>
          <p:nvPr/>
        </p:nvSpPr>
        <p:spPr>
          <a:xfrm>
            <a:off x="9440062" y="1411860"/>
            <a:ext cx="140335" cy="170815"/>
          </a:xfrm>
          <a:prstGeom prst="rect">
            <a:avLst/>
          </a:prstGeom>
        </p:spPr>
        <p:txBody>
          <a:bodyPr vert="vert270" wrap="square" lIns="0" tIns="0" rIns="0" bIns="0" rtlCol="0">
            <a:spAutoFit/>
          </a:bodyPr>
          <a:lstStyle/>
          <a:p>
            <a:pPr marL="12700">
              <a:lnSpc>
                <a:spcPts val="955"/>
              </a:lnSpc>
            </a:pPr>
            <a:r>
              <a:rPr sz="900" spc="-25" dirty="0">
                <a:solidFill>
                  <a:srgbClr val="FFFF00"/>
                </a:solidFill>
                <a:latin typeface="Carlito"/>
                <a:cs typeface="Carlito"/>
              </a:rPr>
              <a:t>5.8</a:t>
            </a:r>
            <a:endParaRPr sz="900">
              <a:latin typeface="Carlito"/>
              <a:cs typeface="Carlito"/>
            </a:endParaRPr>
          </a:p>
        </p:txBody>
      </p:sp>
      <p:sp>
        <p:nvSpPr>
          <p:cNvPr id="65" name="object 65"/>
          <p:cNvSpPr txBox="1"/>
          <p:nvPr/>
        </p:nvSpPr>
        <p:spPr>
          <a:xfrm>
            <a:off x="9678289" y="1419828"/>
            <a:ext cx="139700" cy="228600"/>
          </a:xfrm>
          <a:prstGeom prst="rect">
            <a:avLst/>
          </a:prstGeom>
        </p:spPr>
        <p:txBody>
          <a:bodyPr vert="vert270" wrap="square" lIns="0" tIns="0" rIns="0" bIns="0" rtlCol="0">
            <a:spAutoFit/>
          </a:bodyPr>
          <a:lstStyle/>
          <a:p>
            <a:pPr marL="12700">
              <a:lnSpc>
                <a:spcPts val="955"/>
              </a:lnSpc>
            </a:pPr>
            <a:r>
              <a:rPr sz="900" spc="-20" dirty="0">
                <a:solidFill>
                  <a:srgbClr val="FFFF00"/>
                </a:solidFill>
                <a:latin typeface="Carlito"/>
                <a:cs typeface="Carlito"/>
              </a:rPr>
              <a:t>5.77</a:t>
            </a:r>
            <a:endParaRPr sz="900">
              <a:latin typeface="Carlito"/>
              <a:cs typeface="Carlito"/>
            </a:endParaRPr>
          </a:p>
        </p:txBody>
      </p:sp>
      <p:sp>
        <p:nvSpPr>
          <p:cNvPr id="66" name="object 66"/>
          <p:cNvSpPr txBox="1"/>
          <p:nvPr/>
        </p:nvSpPr>
        <p:spPr>
          <a:xfrm>
            <a:off x="9916414" y="1447260"/>
            <a:ext cx="139700" cy="228600"/>
          </a:xfrm>
          <a:prstGeom prst="rect">
            <a:avLst/>
          </a:prstGeom>
        </p:spPr>
        <p:txBody>
          <a:bodyPr vert="vert270" wrap="square" lIns="0" tIns="0" rIns="0" bIns="0" rtlCol="0">
            <a:spAutoFit/>
          </a:bodyPr>
          <a:lstStyle/>
          <a:p>
            <a:pPr marL="12700">
              <a:lnSpc>
                <a:spcPts val="955"/>
              </a:lnSpc>
            </a:pPr>
            <a:r>
              <a:rPr sz="900" spc="-20" dirty="0">
                <a:solidFill>
                  <a:srgbClr val="FFFF00"/>
                </a:solidFill>
                <a:latin typeface="Carlito"/>
                <a:cs typeface="Carlito"/>
              </a:rPr>
              <a:t>5.66</a:t>
            </a:r>
            <a:endParaRPr sz="900">
              <a:latin typeface="Carlito"/>
              <a:cs typeface="Carlito"/>
            </a:endParaRPr>
          </a:p>
        </p:txBody>
      </p:sp>
      <p:sp>
        <p:nvSpPr>
          <p:cNvPr id="67" name="object 67"/>
          <p:cNvSpPr txBox="1"/>
          <p:nvPr/>
        </p:nvSpPr>
        <p:spPr>
          <a:xfrm>
            <a:off x="10154157" y="1452467"/>
            <a:ext cx="139700" cy="228600"/>
          </a:xfrm>
          <a:prstGeom prst="rect">
            <a:avLst/>
          </a:prstGeom>
        </p:spPr>
        <p:txBody>
          <a:bodyPr vert="vert270" wrap="square" lIns="0" tIns="0" rIns="0" bIns="0" rtlCol="0">
            <a:spAutoFit/>
          </a:bodyPr>
          <a:lstStyle/>
          <a:p>
            <a:pPr marL="12700">
              <a:lnSpc>
                <a:spcPts val="955"/>
              </a:lnSpc>
            </a:pPr>
            <a:r>
              <a:rPr sz="900" spc="-20" dirty="0">
                <a:solidFill>
                  <a:srgbClr val="FFFF00"/>
                </a:solidFill>
                <a:latin typeface="Carlito"/>
                <a:cs typeface="Carlito"/>
              </a:rPr>
              <a:t>5.64</a:t>
            </a:r>
            <a:endParaRPr sz="900">
              <a:latin typeface="Carlito"/>
              <a:cs typeface="Carlito"/>
            </a:endParaRPr>
          </a:p>
        </p:txBody>
      </p:sp>
      <p:sp>
        <p:nvSpPr>
          <p:cNvPr id="68" name="object 68"/>
          <p:cNvSpPr txBox="1"/>
          <p:nvPr/>
        </p:nvSpPr>
        <p:spPr>
          <a:xfrm>
            <a:off x="10392155" y="1476585"/>
            <a:ext cx="139700" cy="634365"/>
          </a:xfrm>
          <a:prstGeom prst="rect">
            <a:avLst/>
          </a:prstGeom>
        </p:spPr>
        <p:txBody>
          <a:bodyPr vert="vert270" wrap="square" lIns="0" tIns="0" rIns="0" bIns="0" rtlCol="0">
            <a:spAutoFit/>
          </a:bodyPr>
          <a:lstStyle/>
          <a:p>
            <a:pPr marL="12700">
              <a:lnSpc>
                <a:spcPts val="955"/>
              </a:lnSpc>
            </a:pPr>
            <a:r>
              <a:rPr sz="900" spc="-10" dirty="0">
                <a:solidFill>
                  <a:srgbClr val="FFFF00"/>
                </a:solidFill>
                <a:latin typeface="Carlito"/>
                <a:cs typeface="Carlito"/>
              </a:rPr>
              <a:t>5.542857143</a:t>
            </a:r>
            <a:endParaRPr sz="900">
              <a:latin typeface="Carlito"/>
              <a:cs typeface="Carlito"/>
            </a:endParaRPr>
          </a:p>
        </p:txBody>
      </p:sp>
      <p:sp>
        <p:nvSpPr>
          <p:cNvPr id="69" name="object 69"/>
          <p:cNvSpPr txBox="1"/>
          <p:nvPr/>
        </p:nvSpPr>
        <p:spPr>
          <a:xfrm>
            <a:off x="10630281" y="1487557"/>
            <a:ext cx="139700" cy="170180"/>
          </a:xfrm>
          <a:prstGeom prst="rect">
            <a:avLst/>
          </a:prstGeom>
        </p:spPr>
        <p:txBody>
          <a:bodyPr vert="vert270" wrap="square" lIns="0" tIns="0" rIns="0" bIns="0" rtlCol="0">
            <a:spAutoFit/>
          </a:bodyPr>
          <a:lstStyle/>
          <a:p>
            <a:pPr marL="12700">
              <a:lnSpc>
                <a:spcPts val="955"/>
              </a:lnSpc>
            </a:pPr>
            <a:r>
              <a:rPr sz="900" spc="-25" dirty="0">
                <a:solidFill>
                  <a:srgbClr val="FFFF00"/>
                </a:solidFill>
                <a:latin typeface="Carlito"/>
                <a:cs typeface="Carlito"/>
              </a:rPr>
              <a:t>5.5</a:t>
            </a:r>
            <a:endParaRPr sz="900">
              <a:latin typeface="Carlito"/>
              <a:cs typeface="Carlito"/>
            </a:endParaRPr>
          </a:p>
        </p:txBody>
      </p:sp>
      <p:sp>
        <p:nvSpPr>
          <p:cNvPr id="70" name="object 70"/>
          <p:cNvSpPr txBox="1"/>
          <p:nvPr/>
        </p:nvSpPr>
        <p:spPr>
          <a:xfrm>
            <a:off x="10868025" y="1499965"/>
            <a:ext cx="139700" cy="228600"/>
          </a:xfrm>
          <a:prstGeom prst="rect">
            <a:avLst/>
          </a:prstGeom>
        </p:spPr>
        <p:txBody>
          <a:bodyPr vert="vert270" wrap="square" lIns="0" tIns="0" rIns="0" bIns="0" rtlCol="0">
            <a:spAutoFit/>
          </a:bodyPr>
          <a:lstStyle/>
          <a:p>
            <a:pPr marL="12700">
              <a:lnSpc>
                <a:spcPts val="955"/>
              </a:lnSpc>
            </a:pPr>
            <a:r>
              <a:rPr sz="900" spc="-20" dirty="0">
                <a:solidFill>
                  <a:srgbClr val="FFFF00"/>
                </a:solidFill>
                <a:latin typeface="Carlito"/>
                <a:cs typeface="Carlito"/>
              </a:rPr>
              <a:t>5.45</a:t>
            </a:r>
            <a:endParaRPr sz="900">
              <a:latin typeface="Carlito"/>
              <a:cs typeface="Carlito"/>
            </a:endParaRPr>
          </a:p>
        </p:txBody>
      </p:sp>
      <p:sp>
        <p:nvSpPr>
          <p:cNvPr id="71" name="object 71"/>
          <p:cNvSpPr txBox="1"/>
          <p:nvPr/>
        </p:nvSpPr>
        <p:spPr>
          <a:xfrm>
            <a:off x="11106022" y="1570692"/>
            <a:ext cx="139700" cy="634365"/>
          </a:xfrm>
          <a:prstGeom prst="rect">
            <a:avLst/>
          </a:prstGeom>
        </p:spPr>
        <p:txBody>
          <a:bodyPr vert="vert270" wrap="square" lIns="0" tIns="0" rIns="0" bIns="0" rtlCol="0">
            <a:spAutoFit/>
          </a:bodyPr>
          <a:lstStyle/>
          <a:p>
            <a:pPr marL="12700">
              <a:lnSpc>
                <a:spcPts val="955"/>
              </a:lnSpc>
            </a:pPr>
            <a:r>
              <a:rPr sz="900" spc="-10" dirty="0">
                <a:solidFill>
                  <a:srgbClr val="FFFF00"/>
                </a:solidFill>
                <a:latin typeface="Carlito"/>
                <a:cs typeface="Carlito"/>
              </a:rPr>
              <a:t>5.166666667</a:t>
            </a:r>
            <a:endParaRPr sz="900">
              <a:latin typeface="Carlito"/>
              <a:cs typeface="Carlito"/>
            </a:endParaRPr>
          </a:p>
        </p:txBody>
      </p:sp>
      <p:sp>
        <p:nvSpPr>
          <p:cNvPr id="72" name="object 72"/>
          <p:cNvSpPr txBox="1"/>
          <p:nvPr/>
        </p:nvSpPr>
        <p:spPr>
          <a:xfrm>
            <a:off x="11344020" y="1587506"/>
            <a:ext cx="139700" cy="170180"/>
          </a:xfrm>
          <a:prstGeom prst="rect">
            <a:avLst/>
          </a:prstGeom>
        </p:spPr>
        <p:txBody>
          <a:bodyPr vert="vert270" wrap="square" lIns="0" tIns="0" rIns="0" bIns="0" rtlCol="0">
            <a:spAutoFit/>
          </a:bodyPr>
          <a:lstStyle/>
          <a:p>
            <a:pPr marL="12700">
              <a:lnSpc>
                <a:spcPts val="955"/>
              </a:lnSpc>
            </a:pPr>
            <a:r>
              <a:rPr sz="900" spc="-25" dirty="0">
                <a:solidFill>
                  <a:srgbClr val="FFFF00"/>
                </a:solidFill>
                <a:latin typeface="Carlito"/>
                <a:cs typeface="Carlito"/>
              </a:rPr>
              <a:t>5.1</a:t>
            </a:r>
            <a:endParaRPr sz="900">
              <a:latin typeface="Carlito"/>
              <a:cs typeface="Carlito"/>
            </a:endParaRPr>
          </a:p>
        </p:txBody>
      </p:sp>
      <p:sp>
        <p:nvSpPr>
          <p:cNvPr id="73" name="object 73"/>
          <p:cNvSpPr txBox="1"/>
          <p:nvPr/>
        </p:nvSpPr>
        <p:spPr>
          <a:xfrm>
            <a:off x="11581765" y="1587506"/>
            <a:ext cx="139700" cy="170180"/>
          </a:xfrm>
          <a:prstGeom prst="rect">
            <a:avLst/>
          </a:prstGeom>
        </p:spPr>
        <p:txBody>
          <a:bodyPr vert="vert270" wrap="square" lIns="0" tIns="0" rIns="0" bIns="0" rtlCol="0">
            <a:spAutoFit/>
          </a:bodyPr>
          <a:lstStyle/>
          <a:p>
            <a:pPr marL="12700">
              <a:lnSpc>
                <a:spcPts val="955"/>
              </a:lnSpc>
            </a:pPr>
            <a:r>
              <a:rPr sz="900" spc="-25" dirty="0">
                <a:solidFill>
                  <a:srgbClr val="FFFF00"/>
                </a:solidFill>
                <a:latin typeface="Carlito"/>
                <a:cs typeface="Carlito"/>
              </a:rPr>
              <a:t>5.1</a:t>
            </a:r>
            <a:endParaRPr sz="900">
              <a:latin typeface="Carlito"/>
              <a:cs typeface="Carlito"/>
            </a:endParaRPr>
          </a:p>
        </p:txBody>
      </p:sp>
      <p:sp>
        <p:nvSpPr>
          <p:cNvPr id="74" name="object 74"/>
          <p:cNvSpPr txBox="1"/>
          <p:nvPr/>
        </p:nvSpPr>
        <p:spPr>
          <a:xfrm>
            <a:off x="11819890" y="1813058"/>
            <a:ext cx="139700" cy="170180"/>
          </a:xfrm>
          <a:prstGeom prst="rect">
            <a:avLst/>
          </a:prstGeom>
        </p:spPr>
        <p:txBody>
          <a:bodyPr vert="vert270" wrap="square" lIns="0" tIns="0" rIns="0" bIns="0" rtlCol="0">
            <a:spAutoFit/>
          </a:bodyPr>
          <a:lstStyle/>
          <a:p>
            <a:pPr marL="12700">
              <a:lnSpc>
                <a:spcPts val="955"/>
              </a:lnSpc>
            </a:pPr>
            <a:r>
              <a:rPr sz="900" spc="-25" dirty="0">
                <a:solidFill>
                  <a:srgbClr val="FFFF00"/>
                </a:solidFill>
                <a:latin typeface="Carlito"/>
                <a:cs typeface="Carlito"/>
              </a:rPr>
              <a:t>4.2</a:t>
            </a:r>
            <a:endParaRPr sz="900">
              <a:latin typeface="Carlito"/>
              <a:cs typeface="Carlito"/>
            </a:endParaRPr>
          </a:p>
        </p:txBody>
      </p:sp>
      <p:sp>
        <p:nvSpPr>
          <p:cNvPr id="75" name="object 75"/>
          <p:cNvSpPr txBox="1"/>
          <p:nvPr/>
        </p:nvSpPr>
        <p:spPr>
          <a:xfrm>
            <a:off x="6040373" y="310134"/>
            <a:ext cx="6096000" cy="3118485"/>
          </a:xfrm>
          <a:prstGeom prst="rect">
            <a:avLst/>
          </a:prstGeom>
          <a:ln w="25400">
            <a:solidFill>
              <a:srgbClr val="EC7C30"/>
            </a:solidFill>
          </a:ln>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spcBef>
                <a:spcPts val="85"/>
              </a:spcBef>
            </a:pPr>
            <a:endParaRPr sz="900">
              <a:latin typeface="Times New Roman"/>
              <a:cs typeface="Times New Roman"/>
            </a:endParaRPr>
          </a:p>
          <a:p>
            <a:pPr marL="83820">
              <a:lnSpc>
                <a:spcPct val="100000"/>
              </a:lnSpc>
            </a:pPr>
            <a:r>
              <a:rPr sz="900" spc="-50" dirty="0">
                <a:solidFill>
                  <a:srgbClr val="FFFF00"/>
                </a:solidFill>
                <a:latin typeface="Carlito"/>
                <a:cs typeface="Carlito"/>
              </a:rPr>
              <a:t>8</a:t>
            </a:r>
            <a:endParaRPr sz="900">
              <a:latin typeface="Carlito"/>
              <a:cs typeface="Carlito"/>
            </a:endParaRPr>
          </a:p>
          <a:p>
            <a:pPr marL="83820">
              <a:lnSpc>
                <a:spcPct val="100000"/>
              </a:lnSpc>
              <a:spcBef>
                <a:spcPts val="895"/>
              </a:spcBef>
            </a:pPr>
            <a:r>
              <a:rPr sz="900" spc="-50" dirty="0">
                <a:solidFill>
                  <a:srgbClr val="FFFF00"/>
                </a:solidFill>
                <a:latin typeface="Carlito"/>
                <a:cs typeface="Carlito"/>
              </a:rPr>
              <a:t>7</a:t>
            </a:r>
            <a:endParaRPr sz="900">
              <a:latin typeface="Carlito"/>
              <a:cs typeface="Carlito"/>
            </a:endParaRPr>
          </a:p>
          <a:p>
            <a:pPr marL="83820">
              <a:lnSpc>
                <a:spcPct val="100000"/>
              </a:lnSpc>
              <a:spcBef>
                <a:spcPts val="890"/>
              </a:spcBef>
            </a:pPr>
            <a:r>
              <a:rPr sz="900" spc="-50" dirty="0">
                <a:solidFill>
                  <a:srgbClr val="FFFF00"/>
                </a:solidFill>
                <a:latin typeface="Carlito"/>
                <a:cs typeface="Carlito"/>
              </a:rPr>
              <a:t>6</a:t>
            </a:r>
            <a:endParaRPr sz="900">
              <a:latin typeface="Carlito"/>
              <a:cs typeface="Carlito"/>
            </a:endParaRPr>
          </a:p>
          <a:p>
            <a:pPr marL="83820">
              <a:lnSpc>
                <a:spcPct val="100000"/>
              </a:lnSpc>
              <a:spcBef>
                <a:spcPts val="890"/>
              </a:spcBef>
            </a:pPr>
            <a:r>
              <a:rPr sz="900" spc="-50" dirty="0">
                <a:solidFill>
                  <a:srgbClr val="FFFF00"/>
                </a:solidFill>
                <a:latin typeface="Carlito"/>
                <a:cs typeface="Carlito"/>
              </a:rPr>
              <a:t>5</a:t>
            </a:r>
            <a:endParaRPr sz="900">
              <a:latin typeface="Carlito"/>
              <a:cs typeface="Carlito"/>
            </a:endParaRPr>
          </a:p>
          <a:p>
            <a:pPr marL="83820">
              <a:lnSpc>
                <a:spcPct val="100000"/>
              </a:lnSpc>
              <a:spcBef>
                <a:spcPts val="894"/>
              </a:spcBef>
            </a:pPr>
            <a:r>
              <a:rPr sz="900" spc="-50" dirty="0">
                <a:solidFill>
                  <a:srgbClr val="FFFF00"/>
                </a:solidFill>
                <a:latin typeface="Carlito"/>
                <a:cs typeface="Carlito"/>
              </a:rPr>
              <a:t>4</a:t>
            </a:r>
            <a:endParaRPr sz="900">
              <a:latin typeface="Carlito"/>
              <a:cs typeface="Carlito"/>
            </a:endParaRPr>
          </a:p>
          <a:p>
            <a:pPr marL="83820">
              <a:lnSpc>
                <a:spcPct val="100000"/>
              </a:lnSpc>
              <a:spcBef>
                <a:spcPts val="890"/>
              </a:spcBef>
            </a:pPr>
            <a:r>
              <a:rPr sz="900" spc="-50" dirty="0">
                <a:solidFill>
                  <a:srgbClr val="FFFF00"/>
                </a:solidFill>
                <a:latin typeface="Carlito"/>
                <a:cs typeface="Carlito"/>
              </a:rPr>
              <a:t>3</a:t>
            </a:r>
            <a:endParaRPr sz="900">
              <a:latin typeface="Carlito"/>
              <a:cs typeface="Carlito"/>
            </a:endParaRPr>
          </a:p>
          <a:p>
            <a:pPr marL="83820">
              <a:lnSpc>
                <a:spcPct val="100000"/>
              </a:lnSpc>
              <a:spcBef>
                <a:spcPts val="890"/>
              </a:spcBef>
            </a:pPr>
            <a:r>
              <a:rPr sz="900" spc="-50" dirty="0">
                <a:solidFill>
                  <a:srgbClr val="FFFF00"/>
                </a:solidFill>
                <a:latin typeface="Carlito"/>
                <a:cs typeface="Carlito"/>
              </a:rPr>
              <a:t>2</a:t>
            </a:r>
            <a:endParaRPr sz="900">
              <a:latin typeface="Carlito"/>
              <a:cs typeface="Carlito"/>
            </a:endParaRPr>
          </a:p>
          <a:p>
            <a:pPr marL="83820">
              <a:lnSpc>
                <a:spcPct val="100000"/>
              </a:lnSpc>
              <a:spcBef>
                <a:spcPts val="894"/>
              </a:spcBef>
            </a:pPr>
            <a:r>
              <a:rPr sz="900" spc="-50" dirty="0">
                <a:solidFill>
                  <a:srgbClr val="FFFF00"/>
                </a:solidFill>
                <a:latin typeface="Carlito"/>
                <a:cs typeface="Carlito"/>
              </a:rPr>
              <a:t>1</a:t>
            </a:r>
            <a:endParaRPr sz="900">
              <a:latin typeface="Carlito"/>
              <a:cs typeface="Carlito"/>
            </a:endParaRPr>
          </a:p>
          <a:p>
            <a:pPr marL="83820">
              <a:lnSpc>
                <a:spcPct val="100000"/>
              </a:lnSpc>
              <a:spcBef>
                <a:spcPts val="890"/>
              </a:spcBef>
            </a:pPr>
            <a:r>
              <a:rPr sz="900" spc="-50" dirty="0">
                <a:solidFill>
                  <a:srgbClr val="FFFF00"/>
                </a:solidFill>
                <a:latin typeface="Carlito"/>
                <a:cs typeface="Carlito"/>
              </a:rPr>
              <a:t>0</a:t>
            </a:r>
            <a:endParaRPr sz="900">
              <a:latin typeface="Carlito"/>
              <a:cs typeface="Carlito"/>
            </a:endParaRPr>
          </a:p>
        </p:txBody>
      </p:sp>
      <p:grpSp>
        <p:nvGrpSpPr>
          <p:cNvPr id="76" name="object 76"/>
          <p:cNvGrpSpPr/>
          <p:nvPr/>
        </p:nvGrpSpPr>
        <p:grpSpPr>
          <a:xfrm>
            <a:off x="6204203" y="339864"/>
            <a:ext cx="5695315" cy="2977515"/>
            <a:chOff x="6204203" y="339864"/>
            <a:chExt cx="5695315" cy="2977515"/>
          </a:xfrm>
        </p:grpSpPr>
        <p:pic>
          <p:nvPicPr>
            <p:cNvPr id="77" name="object 77"/>
            <p:cNvPicPr/>
            <p:nvPr/>
          </p:nvPicPr>
          <p:blipFill>
            <a:blip r:embed="rId46" cstate="print"/>
            <a:stretch>
              <a:fillRect/>
            </a:stretch>
          </p:blipFill>
          <p:spPr>
            <a:xfrm>
              <a:off x="6204203" y="2901695"/>
              <a:ext cx="5695315" cy="415290"/>
            </a:xfrm>
            <a:prstGeom prst="rect">
              <a:avLst/>
            </a:prstGeom>
          </p:spPr>
        </p:pic>
        <p:pic>
          <p:nvPicPr>
            <p:cNvPr id="78" name="object 78"/>
            <p:cNvPicPr/>
            <p:nvPr/>
          </p:nvPicPr>
          <p:blipFill>
            <a:blip r:embed="rId47" cstate="print"/>
            <a:stretch>
              <a:fillRect/>
            </a:stretch>
          </p:blipFill>
          <p:spPr>
            <a:xfrm>
              <a:off x="7056119" y="339864"/>
              <a:ext cx="4062222" cy="447281"/>
            </a:xfrm>
            <a:prstGeom prst="rect">
              <a:avLst/>
            </a:prstGeom>
          </p:spPr>
        </p:pic>
      </p:grpSp>
      <p:sp>
        <p:nvSpPr>
          <p:cNvPr id="79" name="object 79"/>
          <p:cNvSpPr txBox="1"/>
          <p:nvPr/>
        </p:nvSpPr>
        <p:spPr>
          <a:xfrm>
            <a:off x="7153656" y="385572"/>
            <a:ext cx="3869690" cy="273050"/>
          </a:xfrm>
          <a:prstGeom prst="rect">
            <a:avLst/>
          </a:prstGeom>
          <a:ln w="9525">
            <a:solidFill>
              <a:srgbClr val="EC7C30"/>
            </a:solidFill>
          </a:ln>
        </p:spPr>
        <p:txBody>
          <a:bodyPr vert="horz" wrap="square" lIns="0" tIns="6350" rIns="0" bIns="0" rtlCol="0">
            <a:spAutoFit/>
          </a:bodyPr>
          <a:lstStyle/>
          <a:p>
            <a:pPr marL="40005">
              <a:lnSpc>
                <a:spcPct val="100000"/>
              </a:lnSpc>
              <a:spcBef>
                <a:spcPts val="50"/>
              </a:spcBef>
            </a:pPr>
            <a:r>
              <a:rPr sz="1600" b="1" spc="55" dirty="0">
                <a:solidFill>
                  <a:srgbClr val="FFFF00"/>
                </a:solidFill>
                <a:latin typeface="Times New Roman"/>
                <a:cs typeface="Times New Roman"/>
              </a:rPr>
              <a:t>Average</a:t>
            </a:r>
            <a:r>
              <a:rPr sz="1600" b="1" spc="240" dirty="0">
                <a:solidFill>
                  <a:srgbClr val="FFFF00"/>
                </a:solidFill>
                <a:latin typeface="Times New Roman"/>
                <a:cs typeface="Times New Roman"/>
              </a:rPr>
              <a:t> </a:t>
            </a:r>
            <a:r>
              <a:rPr sz="1600" b="1" spc="65" dirty="0">
                <a:solidFill>
                  <a:srgbClr val="FFFF00"/>
                </a:solidFill>
                <a:latin typeface="Times New Roman"/>
                <a:cs typeface="Times New Roman"/>
              </a:rPr>
              <a:t>IMDB</a:t>
            </a:r>
            <a:r>
              <a:rPr sz="1600" b="1" spc="229" dirty="0">
                <a:solidFill>
                  <a:srgbClr val="FFFF00"/>
                </a:solidFill>
                <a:latin typeface="Times New Roman"/>
                <a:cs typeface="Times New Roman"/>
              </a:rPr>
              <a:t> </a:t>
            </a:r>
            <a:r>
              <a:rPr sz="1600" b="1" spc="65" dirty="0">
                <a:solidFill>
                  <a:srgbClr val="FFFF00"/>
                </a:solidFill>
                <a:latin typeface="Times New Roman"/>
                <a:cs typeface="Times New Roman"/>
              </a:rPr>
              <a:t>Score</a:t>
            </a:r>
            <a:r>
              <a:rPr sz="1600" b="1" spc="145" dirty="0">
                <a:solidFill>
                  <a:srgbClr val="FFFF00"/>
                </a:solidFill>
                <a:latin typeface="Times New Roman"/>
                <a:cs typeface="Times New Roman"/>
              </a:rPr>
              <a:t> </a:t>
            </a:r>
            <a:r>
              <a:rPr sz="1600" b="1" spc="55" dirty="0">
                <a:solidFill>
                  <a:srgbClr val="FFFF00"/>
                </a:solidFill>
                <a:latin typeface="Times New Roman"/>
                <a:cs typeface="Times New Roman"/>
              </a:rPr>
              <a:t>A/C</a:t>
            </a:r>
            <a:r>
              <a:rPr sz="1600" b="1" spc="225" dirty="0">
                <a:solidFill>
                  <a:srgbClr val="FFFF00"/>
                </a:solidFill>
                <a:latin typeface="Times New Roman"/>
                <a:cs typeface="Times New Roman"/>
              </a:rPr>
              <a:t> </a:t>
            </a:r>
            <a:r>
              <a:rPr sz="1600" b="1" dirty="0">
                <a:solidFill>
                  <a:srgbClr val="FFFF00"/>
                </a:solidFill>
                <a:latin typeface="Times New Roman"/>
                <a:cs typeface="Times New Roman"/>
              </a:rPr>
              <a:t>to</a:t>
            </a:r>
            <a:r>
              <a:rPr sz="1600" b="1" spc="225" dirty="0">
                <a:solidFill>
                  <a:srgbClr val="FFFF00"/>
                </a:solidFill>
                <a:latin typeface="Times New Roman"/>
                <a:cs typeface="Times New Roman"/>
              </a:rPr>
              <a:t> </a:t>
            </a:r>
            <a:r>
              <a:rPr sz="1600" b="1" spc="70" dirty="0">
                <a:solidFill>
                  <a:srgbClr val="FFFF00"/>
                </a:solidFill>
                <a:latin typeface="Times New Roman"/>
                <a:cs typeface="Times New Roman"/>
              </a:rPr>
              <a:t>Language</a:t>
            </a:r>
            <a:endParaRPr sz="1600">
              <a:latin typeface="Times New Roman"/>
              <a:cs typeface="Times New Roman"/>
            </a:endParaRPr>
          </a:p>
        </p:txBody>
      </p:sp>
      <p:sp>
        <p:nvSpPr>
          <p:cNvPr id="80" name="object 80"/>
          <p:cNvSpPr txBox="1"/>
          <p:nvPr/>
        </p:nvSpPr>
        <p:spPr>
          <a:xfrm>
            <a:off x="365861" y="4434585"/>
            <a:ext cx="5281930" cy="1083310"/>
          </a:xfrm>
          <a:prstGeom prst="rect">
            <a:avLst/>
          </a:prstGeom>
        </p:spPr>
        <p:txBody>
          <a:bodyPr vert="horz" wrap="square" lIns="0" tIns="12700" rIns="0" bIns="0" rtlCol="0">
            <a:spAutoFit/>
          </a:bodyPr>
          <a:lstStyle/>
          <a:p>
            <a:pPr marL="861060" indent="-285750">
              <a:lnSpc>
                <a:spcPct val="100000"/>
              </a:lnSpc>
              <a:spcBef>
                <a:spcPts val="100"/>
              </a:spcBef>
              <a:buFont typeface="Wingdings"/>
              <a:buChar char=""/>
              <a:tabLst>
                <a:tab pos="861060" algn="l"/>
              </a:tabLst>
            </a:pPr>
            <a:r>
              <a:rPr sz="1800" dirty="0">
                <a:solidFill>
                  <a:srgbClr val="FFFF00"/>
                </a:solidFill>
                <a:latin typeface="Times New Roman"/>
                <a:cs typeface="Times New Roman"/>
              </a:rPr>
              <a:t>What</a:t>
            </a:r>
            <a:r>
              <a:rPr sz="1800" spc="-10" dirty="0">
                <a:solidFill>
                  <a:srgbClr val="FFFF00"/>
                </a:solidFill>
                <a:latin typeface="Times New Roman"/>
                <a:cs typeface="Times New Roman"/>
              </a:rPr>
              <a:t> </a:t>
            </a:r>
            <a:r>
              <a:rPr sz="1800" dirty="0">
                <a:solidFill>
                  <a:srgbClr val="FFFF00"/>
                </a:solidFill>
                <a:latin typeface="Times New Roman"/>
                <a:cs typeface="Times New Roman"/>
              </a:rPr>
              <a:t>is</a:t>
            </a:r>
            <a:r>
              <a:rPr sz="1800" spc="-5" dirty="0">
                <a:solidFill>
                  <a:srgbClr val="FFFF00"/>
                </a:solidFill>
                <a:latin typeface="Times New Roman"/>
                <a:cs typeface="Times New Roman"/>
              </a:rPr>
              <a:t> </a:t>
            </a:r>
            <a:r>
              <a:rPr sz="1800" dirty="0">
                <a:solidFill>
                  <a:srgbClr val="FFFF00"/>
                </a:solidFill>
                <a:latin typeface="Times New Roman"/>
                <a:cs typeface="Times New Roman"/>
              </a:rPr>
              <a:t>the</a:t>
            </a:r>
            <a:r>
              <a:rPr sz="1800" spc="-10" dirty="0">
                <a:solidFill>
                  <a:srgbClr val="FFFF00"/>
                </a:solidFill>
                <a:latin typeface="Times New Roman"/>
                <a:cs typeface="Times New Roman"/>
              </a:rPr>
              <a:t> </a:t>
            </a:r>
            <a:r>
              <a:rPr sz="1800" dirty="0">
                <a:solidFill>
                  <a:srgbClr val="FFFF00"/>
                </a:solidFill>
                <a:latin typeface="Times New Roman"/>
                <a:cs typeface="Times New Roman"/>
              </a:rPr>
              <a:t>distribution</a:t>
            </a:r>
            <a:r>
              <a:rPr sz="1800" spc="-25" dirty="0">
                <a:solidFill>
                  <a:srgbClr val="FFFF00"/>
                </a:solidFill>
                <a:latin typeface="Times New Roman"/>
                <a:cs typeface="Times New Roman"/>
              </a:rPr>
              <a:t> </a:t>
            </a:r>
            <a:r>
              <a:rPr sz="1800" dirty="0">
                <a:solidFill>
                  <a:srgbClr val="FFFF00"/>
                </a:solidFill>
                <a:latin typeface="Times New Roman"/>
                <a:cs typeface="Times New Roman"/>
              </a:rPr>
              <a:t>of</a:t>
            </a:r>
            <a:r>
              <a:rPr sz="1800" spc="-5" dirty="0">
                <a:solidFill>
                  <a:srgbClr val="FFFF00"/>
                </a:solidFill>
                <a:latin typeface="Times New Roman"/>
                <a:cs typeface="Times New Roman"/>
              </a:rPr>
              <a:t> </a:t>
            </a:r>
            <a:r>
              <a:rPr sz="1800" dirty="0">
                <a:solidFill>
                  <a:srgbClr val="FFFF00"/>
                </a:solidFill>
                <a:latin typeface="Times New Roman"/>
                <a:cs typeface="Times New Roman"/>
              </a:rPr>
              <a:t>IMDB</a:t>
            </a:r>
            <a:r>
              <a:rPr sz="1800" spc="-5" dirty="0">
                <a:solidFill>
                  <a:srgbClr val="FFFF00"/>
                </a:solidFill>
                <a:latin typeface="Times New Roman"/>
                <a:cs typeface="Times New Roman"/>
              </a:rPr>
              <a:t> </a:t>
            </a:r>
            <a:r>
              <a:rPr sz="1800" spc="-10" dirty="0">
                <a:solidFill>
                  <a:srgbClr val="FFFF00"/>
                </a:solidFill>
                <a:latin typeface="Times New Roman"/>
                <a:cs typeface="Times New Roman"/>
              </a:rPr>
              <a:t>scores?</a:t>
            </a:r>
            <a:endParaRPr sz="1800">
              <a:latin typeface="Times New Roman"/>
              <a:cs typeface="Times New Roman"/>
            </a:endParaRPr>
          </a:p>
          <a:p>
            <a:pPr marL="297815" marR="5080" indent="-285750">
              <a:lnSpc>
                <a:spcPct val="100000"/>
              </a:lnSpc>
              <a:spcBef>
                <a:spcPts val="1845"/>
              </a:spcBef>
              <a:buFont typeface="Wingdings"/>
              <a:buChar char=""/>
              <a:tabLst>
                <a:tab pos="299085" algn="l"/>
              </a:tabLst>
            </a:pPr>
            <a:r>
              <a:rPr sz="1800" dirty="0">
                <a:solidFill>
                  <a:srgbClr val="FFFFFF"/>
                </a:solidFill>
                <a:latin typeface="Times New Roman"/>
                <a:cs typeface="Times New Roman"/>
              </a:rPr>
              <a:t>Distribution</a:t>
            </a:r>
            <a:r>
              <a:rPr sz="1800" spc="-30" dirty="0">
                <a:solidFill>
                  <a:srgbClr val="FFFFFF"/>
                </a:solidFill>
                <a:latin typeface="Times New Roman"/>
                <a:cs typeface="Times New Roman"/>
              </a:rPr>
              <a:t> </a:t>
            </a:r>
            <a:r>
              <a:rPr sz="1800" dirty="0">
                <a:solidFill>
                  <a:srgbClr val="FFFFFF"/>
                </a:solidFill>
                <a:latin typeface="Times New Roman"/>
                <a:cs typeface="Times New Roman"/>
              </a:rPr>
              <a:t>of</a:t>
            </a:r>
            <a:r>
              <a:rPr sz="1800" spc="-5" dirty="0">
                <a:solidFill>
                  <a:srgbClr val="FFFFFF"/>
                </a:solidFill>
                <a:latin typeface="Times New Roman"/>
                <a:cs typeface="Times New Roman"/>
              </a:rPr>
              <a:t> </a:t>
            </a:r>
            <a:r>
              <a:rPr sz="1800" dirty="0">
                <a:solidFill>
                  <a:srgbClr val="FFFFFF"/>
                </a:solidFill>
                <a:latin typeface="Times New Roman"/>
                <a:cs typeface="Times New Roman"/>
              </a:rPr>
              <a:t>IMDB</a:t>
            </a:r>
            <a:r>
              <a:rPr sz="1800" spc="-15" dirty="0">
                <a:solidFill>
                  <a:srgbClr val="FFFFFF"/>
                </a:solidFill>
                <a:latin typeface="Times New Roman"/>
                <a:cs typeface="Times New Roman"/>
              </a:rPr>
              <a:t> </a:t>
            </a:r>
            <a:r>
              <a:rPr sz="1800" dirty="0">
                <a:solidFill>
                  <a:srgbClr val="FFFFFF"/>
                </a:solidFill>
                <a:latin typeface="Times New Roman"/>
                <a:cs typeface="Times New Roman"/>
              </a:rPr>
              <a:t>Scores</a:t>
            </a:r>
            <a:r>
              <a:rPr sz="1800" spc="-15" dirty="0">
                <a:solidFill>
                  <a:srgbClr val="FFFFFF"/>
                </a:solidFill>
                <a:latin typeface="Times New Roman"/>
                <a:cs typeface="Times New Roman"/>
              </a:rPr>
              <a:t> </a:t>
            </a:r>
            <a:r>
              <a:rPr sz="1800" dirty="0">
                <a:solidFill>
                  <a:srgbClr val="FFFFFF"/>
                </a:solidFill>
                <a:latin typeface="Times New Roman"/>
                <a:cs typeface="Times New Roman"/>
              </a:rPr>
              <a:t>are</a:t>
            </a:r>
            <a:r>
              <a:rPr sz="1800" spc="-10" dirty="0">
                <a:solidFill>
                  <a:srgbClr val="FFFFFF"/>
                </a:solidFill>
                <a:latin typeface="Times New Roman"/>
                <a:cs typeface="Times New Roman"/>
              </a:rPr>
              <a:t> </a:t>
            </a:r>
            <a:r>
              <a:rPr sz="1800" dirty="0">
                <a:solidFill>
                  <a:srgbClr val="FFFFFF"/>
                </a:solidFill>
                <a:latin typeface="Times New Roman"/>
                <a:cs typeface="Times New Roman"/>
              </a:rPr>
              <a:t>shown</a:t>
            </a:r>
            <a:r>
              <a:rPr sz="1800" spc="-15" dirty="0">
                <a:solidFill>
                  <a:srgbClr val="FFFFFF"/>
                </a:solidFill>
                <a:latin typeface="Times New Roman"/>
                <a:cs typeface="Times New Roman"/>
              </a:rPr>
              <a:t> </a:t>
            </a:r>
            <a:r>
              <a:rPr sz="1800" dirty="0">
                <a:solidFill>
                  <a:srgbClr val="FFFFFF"/>
                </a:solidFill>
                <a:latin typeface="Times New Roman"/>
                <a:cs typeface="Times New Roman"/>
              </a:rPr>
              <a:t>by</a:t>
            </a:r>
            <a:r>
              <a:rPr sz="1800" spc="-20" dirty="0">
                <a:solidFill>
                  <a:srgbClr val="FFFFFF"/>
                </a:solidFill>
                <a:latin typeface="Times New Roman"/>
                <a:cs typeface="Times New Roman"/>
              </a:rPr>
              <a:t> </a:t>
            </a:r>
            <a:r>
              <a:rPr sz="1800" spc="-10" dirty="0">
                <a:solidFill>
                  <a:srgbClr val="FFFFFF"/>
                </a:solidFill>
                <a:latin typeface="Times New Roman"/>
                <a:cs typeface="Times New Roman"/>
              </a:rPr>
              <a:t>Histogram 	charts</a:t>
            </a:r>
            <a:endParaRPr sz="1800">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
        <p:nvSpPr>
          <p:cNvPr id="3" name="object 3"/>
          <p:cNvSpPr txBox="1"/>
          <p:nvPr/>
        </p:nvSpPr>
        <p:spPr>
          <a:xfrm>
            <a:off x="8001381" y="1104646"/>
            <a:ext cx="3561715" cy="574040"/>
          </a:xfrm>
          <a:prstGeom prst="rect">
            <a:avLst/>
          </a:prstGeom>
        </p:spPr>
        <p:txBody>
          <a:bodyPr vert="horz" wrap="square" lIns="0" tIns="12700" rIns="0" bIns="0" rtlCol="0">
            <a:spAutoFit/>
          </a:bodyPr>
          <a:lstStyle/>
          <a:p>
            <a:pPr marL="297815" marR="5080" indent="-285750">
              <a:lnSpc>
                <a:spcPct val="100000"/>
              </a:lnSpc>
              <a:spcBef>
                <a:spcPts val="100"/>
              </a:spcBef>
              <a:buClr>
                <a:srgbClr val="FFFF00"/>
              </a:buClr>
              <a:buFont typeface="Wingdings"/>
              <a:buChar char=""/>
              <a:tabLst>
                <a:tab pos="299085" algn="l"/>
              </a:tabLst>
            </a:pPr>
            <a:r>
              <a:rPr sz="1800" dirty="0">
                <a:solidFill>
                  <a:srgbClr val="FFFF00"/>
                </a:solidFill>
                <a:latin typeface="Times New Roman"/>
                <a:cs typeface="Times New Roman"/>
              </a:rPr>
              <a:t>What</a:t>
            </a:r>
            <a:r>
              <a:rPr sz="1800" spc="-25" dirty="0">
                <a:solidFill>
                  <a:srgbClr val="FFFF00"/>
                </a:solidFill>
                <a:latin typeface="Times New Roman"/>
                <a:cs typeface="Times New Roman"/>
              </a:rPr>
              <a:t> </a:t>
            </a:r>
            <a:r>
              <a:rPr sz="1800" dirty="0">
                <a:solidFill>
                  <a:srgbClr val="FFFF00"/>
                </a:solidFill>
                <a:latin typeface="Times New Roman"/>
                <a:cs typeface="Times New Roman"/>
              </a:rPr>
              <a:t>is</a:t>
            </a:r>
            <a:r>
              <a:rPr sz="1800" spc="-20" dirty="0">
                <a:solidFill>
                  <a:srgbClr val="FFFF00"/>
                </a:solidFill>
                <a:latin typeface="Times New Roman"/>
                <a:cs typeface="Times New Roman"/>
              </a:rPr>
              <a:t> </a:t>
            </a:r>
            <a:r>
              <a:rPr sz="1800" dirty="0">
                <a:solidFill>
                  <a:srgbClr val="FFFF00"/>
                </a:solidFill>
                <a:latin typeface="Times New Roman"/>
                <a:cs typeface="Times New Roman"/>
              </a:rPr>
              <a:t>the</a:t>
            </a:r>
            <a:r>
              <a:rPr sz="1800" spc="-25" dirty="0">
                <a:solidFill>
                  <a:srgbClr val="FFFF00"/>
                </a:solidFill>
                <a:latin typeface="Times New Roman"/>
                <a:cs typeface="Times New Roman"/>
              </a:rPr>
              <a:t> </a:t>
            </a:r>
            <a:r>
              <a:rPr sz="1800" dirty="0">
                <a:solidFill>
                  <a:srgbClr val="FFFF00"/>
                </a:solidFill>
                <a:latin typeface="Times New Roman"/>
                <a:cs typeface="Times New Roman"/>
              </a:rPr>
              <a:t>most</a:t>
            </a:r>
            <a:r>
              <a:rPr sz="1800" spc="-20" dirty="0">
                <a:solidFill>
                  <a:srgbClr val="FFFF00"/>
                </a:solidFill>
                <a:latin typeface="Times New Roman"/>
                <a:cs typeface="Times New Roman"/>
              </a:rPr>
              <a:t> </a:t>
            </a:r>
            <a:r>
              <a:rPr sz="1800" dirty="0">
                <a:solidFill>
                  <a:srgbClr val="FFFF00"/>
                </a:solidFill>
                <a:latin typeface="Times New Roman"/>
                <a:cs typeface="Times New Roman"/>
              </a:rPr>
              <a:t>common</a:t>
            </a:r>
            <a:r>
              <a:rPr sz="1800" spc="-10" dirty="0">
                <a:solidFill>
                  <a:srgbClr val="FFFF00"/>
                </a:solidFill>
                <a:latin typeface="Times New Roman"/>
                <a:cs typeface="Times New Roman"/>
              </a:rPr>
              <a:t> </a:t>
            </a:r>
            <a:r>
              <a:rPr sz="1800" dirty="0">
                <a:solidFill>
                  <a:srgbClr val="FFFF00"/>
                </a:solidFill>
                <a:latin typeface="Times New Roman"/>
                <a:cs typeface="Times New Roman"/>
              </a:rPr>
              <a:t>genre</a:t>
            </a:r>
            <a:r>
              <a:rPr sz="1800" spc="-35" dirty="0">
                <a:solidFill>
                  <a:srgbClr val="FFFF00"/>
                </a:solidFill>
                <a:latin typeface="Times New Roman"/>
                <a:cs typeface="Times New Roman"/>
              </a:rPr>
              <a:t> </a:t>
            </a:r>
            <a:r>
              <a:rPr sz="1800" spc="-25" dirty="0">
                <a:solidFill>
                  <a:srgbClr val="FFFF00"/>
                </a:solidFill>
                <a:latin typeface="Times New Roman"/>
                <a:cs typeface="Times New Roman"/>
              </a:rPr>
              <a:t>on 	</a:t>
            </a:r>
            <a:r>
              <a:rPr sz="1800" spc="-10" dirty="0">
                <a:solidFill>
                  <a:srgbClr val="FFFF00"/>
                </a:solidFill>
                <a:latin typeface="Times New Roman"/>
                <a:cs typeface="Times New Roman"/>
              </a:rPr>
              <a:t>Netflix?</a:t>
            </a:r>
            <a:endParaRPr sz="1800">
              <a:latin typeface="Times New Roman"/>
              <a:cs typeface="Times New Roman"/>
            </a:endParaRPr>
          </a:p>
        </p:txBody>
      </p:sp>
      <p:sp>
        <p:nvSpPr>
          <p:cNvPr id="4" name="object 4"/>
          <p:cNvSpPr txBox="1"/>
          <p:nvPr/>
        </p:nvSpPr>
        <p:spPr>
          <a:xfrm>
            <a:off x="502107" y="3935729"/>
            <a:ext cx="3853815" cy="574040"/>
          </a:xfrm>
          <a:prstGeom prst="rect">
            <a:avLst/>
          </a:prstGeom>
        </p:spPr>
        <p:txBody>
          <a:bodyPr vert="horz" wrap="square" lIns="0" tIns="12700" rIns="0" bIns="0" rtlCol="0">
            <a:spAutoFit/>
          </a:bodyPr>
          <a:lstStyle/>
          <a:p>
            <a:pPr marL="297815" marR="5080" indent="-285750">
              <a:lnSpc>
                <a:spcPct val="100000"/>
              </a:lnSpc>
              <a:spcBef>
                <a:spcPts val="100"/>
              </a:spcBef>
              <a:buFont typeface="Wingdings"/>
              <a:buChar char=""/>
              <a:tabLst>
                <a:tab pos="299085" algn="l"/>
              </a:tabLst>
            </a:pPr>
            <a:r>
              <a:rPr sz="1800" dirty="0">
                <a:solidFill>
                  <a:srgbClr val="FFFF00"/>
                </a:solidFill>
                <a:latin typeface="Times New Roman"/>
                <a:cs typeface="Times New Roman"/>
              </a:rPr>
              <a:t>What</a:t>
            </a:r>
            <a:r>
              <a:rPr sz="1800" spc="-30" dirty="0">
                <a:solidFill>
                  <a:srgbClr val="FFFF00"/>
                </a:solidFill>
                <a:latin typeface="Times New Roman"/>
                <a:cs typeface="Times New Roman"/>
              </a:rPr>
              <a:t> </a:t>
            </a:r>
            <a:r>
              <a:rPr sz="1800" dirty="0">
                <a:solidFill>
                  <a:srgbClr val="FFFF00"/>
                </a:solidFill>
                <a:latin typeface="Times New Roman"/>
                <a:cs typeface="Times New Roman"/>
              </a:rPr>
              <a:t>is</a:t>
            </a:r>
            <a:r>
              <a:rPr sz="1800" spc="-30" dirty="0">
                <a:solidFill>
                  <a:srgbClr val="FFFF00"/>
                </a:solidFill>
                <a:latin typeface="Times New Roman"/>
                <a:cs typeface="Times New Roman"/>
              </a:rPr>
              <a:t> </a:t>
            </a:r>
            <a:r>
              <a:rPr sz="1800" dirty="0">
                <a:solidFill>
                  <a:srgbClr val="FFFF00"/>
                </a:solidFill>
                <a:latin typeface="Times New Roman"/>
                <a:cs typeface="Times New Roman"/>
              </a:rPr>
              <a:t>the</a:t>
            </a:r>
            <a:r>
              <a:rPr sz="1800" spc="-30" dirty="0">
                <a:solidFill>
                  <a:srgbClr val="FFFF00"/>
                </a:solidFill>
                <a:latin typeface="Times New Roman"/>
                <a:cs typeface="Times New Roman"/>
              </a:rPr>
              <a:t> </a:t>
            </a:r>
            <a:r>
              <a:rPr sz="1800" dirty="0">
                <a:solidFill>
                  <a:srgbClr val="FFFF00"/>
                </a:solidFill>
                <a:latin typeface="Times New Roman"/>
                <a:cs typeface="Times New Roman"/>
              </a:rPr>
              <a:t>average</a:t>
            </a:r>
            <a:r>
              <a:rPr sz="1800" spc="-45" dirty="0">
                <a:solidFill>
                  <a:srgbClr val="FFFF00"/>
                </a:solidFill>
                <a:latin typeface="Times New Roman"/>
                <a:cs typeface="Times New Roman"/>
              </a:rPr>
              <a:t> </a:t>
            </a:r>
            <a:r>
              <a:rPr sz="1800" dirty="0">
                <a:solidFill>
                  <a:srgbClr val="FFFF00"/>
                </a:solidFill>
                <a:latin typeface="Times New Roman"/>
                <a:cs typeface="Times New Roman"/>
              </a:rPr>
              <a:t>runtime</a:t>
            </a:r>
            <a:r>
              <a:rPr sz="1800" spc="-25" dirty="0">
                <a:solidFill>
                  <a:srgbClr val="FFFF00"/>
                </a:solidFill>
                <a:latin typeface="Times New Roman"/>
                <a:cs typeface="Times New Roman"/>
              </a:rPr>
              <a:t> </a:t>
            </a:r>
            <a:r>
              <a:rPr sz="1800" dirty="0">
                <a:solidFill>
                  <a:srgbClr val="FFFF00"/>
                </a:solidFill>
                <a:latin typeface="Times New Roman"/>
                <a:cs typeface="Times New Roman"/>
              </a:rPr>
              <a:t>of</a:t>
            </a:r>
            <a:r>
              <a:rPr sz="1800" spc="-30" dirty="0">
                <a:solidFill>
                  <a:srgbClr val="FFFF00"/>
                </a:solidFill>
                <a:latin typeface="Times New Roman"/>
                <a:cs typeface="Times New Roman"/>
              </a:rPr>
              <a:t> </a:t>
            </a:r>
            <a:r>
              <a:rPr sz="1800" spc="-10" dirty="0">
                <a:solidFill>
                  <a:srgbClr val="FFFF00"/>
                </a:solidFill>
                <a:latin typeface="Times New Roman"/>
                <a:cs typeface="Times New Roman"/>
              </a:rPr>
              <a:t>movies 	</a:t>
            </a:r>
            <a:r>
              <a:rPr sz="1800" dirty="0">
                <a:solidFill>
                  <a:srgbClr val="FFFF00"/>
                </a:solidFill>
                <a:latin typeface="Times New Roman"/>
                <a:cs typeface="Times New Roman"/>
              </a:rPr>
              <a:t>released</a:t>
            </a:r>
            <a:r>
              <a:rPr sz="1800" spc="-70" dirty="0">
                <a:solidFill>
                  <a:srgbClr val="FFFF00"/>
                </a:solidFill>
                <a:latin typeface="Times New Roman"/>
                <a:cs typeface="Times New Roman"/>
              </a:rPr>
              <a:t> </a:t>
            </a:r>
            <a:r>
              <a:rPr sz="1800" dirty="0">
                <a:solidFill>
                  <a:srgbClr val="FFFF00"/>
                </a:solidFill>
                <a:latin typeface="Times New Roman"/>
                <a:cs typeface="Times New Roman"/>
              </a:rPr>
              <a:t>in</a:t>
            </a:r>
            <a:r>
              <a:rPr sz="1800" spc="-50" dirty="0">
                <a:solidFill>
                  <a:srgbClr val="FFFF00"/>
                </a:solidFill>
                <a:latin typeface="Times New Roman"/>
                <a:cs typeface="Times New Roman"/>
              </a:rPr>
              <a:t> </a:t>
            </a:r>
            <a:r>
              <a:rPr sz="1800" dirty="0">
                <a:solidFill>
                  <a:srgbClr val="FFFF00"/>
                </a:solidFill>
                <a:latin typeface="Times New Roman"/>
                <a:cs typeface="Times New Roman"/>
              </a:rPr>
              <a:t>different</a:t>
            </a:r>
            <a:r>
              <a:rPr sz="1800" spc="-50" dirty="0">
                <a:solidFill>
                  <a:srgbClr val="FFFF00"/>
                </a:solidFill>
                <a:latin typeface="Times New Roman"/>
                <a:cs typeface="Times New Roman"/>
              </a:rPr>
              <a:t> </a:t>
            </a:r>
            <a:r>
              <a:rPr sz="1800" spc="-10" dirty="0">
                <a:solidFill>
                  <a:srgbClr val="FFFF00"/>
                </a:solidFill>
                <a:latin typeface="Times New Roman"/>
                <a:cs typeface="Times New Roman"/>
              </a:rPr>
              <a:t>months?</a:t>
            </a:r>
            <a:endParaRPr sz="1800">
              <a:latin typeface="Times New Roman"/>
              <a:cs typeface="Times New Roman"/>
            </a:endParaRPr>
          </a:p>
        </p:txBody>
      </p:sp>
      <p:grpSp>
        <p:nvGrpSpPr>
          <p:cNvPr id="5" name="object 5"/>
          <p:cNvGrpSpPr/>
          <p:nvPr/>
        </p:nvGrpSpPr>
        <p:grpSpPr>
          <a:xfrm>
            <a:off x="536194" y="947927"/>
            <a:ext cx="6372860" cy="1361440"/>
            <a:chOff x="536194" y="947927"/>
            <a:chExt cx="6372860" cy="1361440"/>
          </a:xfrm>
        </p:grpSpPr>
        <p:pic>
          <p:nvPicPr>
            <p:cNvPr id="6" name="object 6"/>
            <p:cNvPicPr/>
            <p:nvPr/>
          </p:nvPicPr>
          <p:blipFill>
            <a:blip r:embed="rId3" cstate="print"/>
            <a:stretch>
              <a:fillRect/>
            </a:stretch>
          </p:blipFill>
          <p:spPr>
            <a:xfrm>
              <a:off x="577596" y="947927"/>
              <a:ext cx="300177" cy="1360932"/>
            </a:xfrm>
            <a:prstGeom prst="rect">
              <a:avLst/>
            </a:prstGeom>
          </p:spPr>
        </p:pic>
        <p:pic>
          <p:nvPicPr>
            <p:cNvPr id="7" name="object 7"/>
            <p:cNvPicPr/>
            <p:nvPr/>
          </p:nvPicPr>
          <p:blipFill>
            <a:blip r:embed="rId4" cstate="print"/>
            <a:stretch>
              <a:fillRect/>
            </a:stretch>
          </p:blipFill>
          <p:spPr>
            <a:xfrm>
              <a:off x="950976" y="1624596"/>
              <a:ext cx="301815" cy="684263"/>
            </a:xfrm>
            <a:prstGeom prst="rect">
              <a:avLst/>
            </a:prstGeom>
          </p:spPr>
        </p:pic>
        <p:pic>
          <p:nvPicPr>
            <p:cNvPr id="8" name="object 8"/>
            <p:cNvPicPr/>
            <p:nvPr/>
          </p:nvPicPr>
          <p:blipFill>
            <a:blip r:embed="rId5" cstate="print"/>
            <a:stretch>
              <a:fillRect/>
            </a:stretch>
          </p:blipFill>
          <p:spPr>
            <a:xfrm>
              <a:off x="1324356" y="1856219"/>
              <a:ext cx="301815" cy="452640"/>
            </a:xfrm>
            <a:prstGeom prst="rect">
              <a:avLst/>
            </a:prstGeom>
          </p:spPr>
        </p:pic>
        <p:pic>
          <p:nvPicPr>
            <p:cNvPr id="9" name="object 9"/>
            <p:cNvPicPr/>
            <p:nvPr/>
          </p:nvPicPr>
          <p:blipFill>
            <a:blip r:embed="rId6" cstate="print"/>
            <a:stretch>
              <a:fillRect/>
            </a:stretch>
          </p:blipFill>
          <p:spPr>
            <a:xfrm>
              <a:off x="1699260" y="1938515"/>
              <a:ext cx="301815" cy="370344"/>
            </a:xfrm>
            <a:prstGeom prst="rect">
              <a:avLst/>
            </a:prstGeom>
          </p:spPr>
        </p:pic>
        <p:pic>
          <p:nvPicPr>
            <p:cNvPr id="10" name="object 10"/>
            <p:cNvPicPr/>
            <p:nvPr/>
          </p:nvPicPr>
          <p:blipFill>
            <a:blip r:embed="rId7" cstate="print"/>
            <a:stretch>
              <a:fillRect/>
            </a:stretch>
          </p:blipFill>
          <p:spPr>
            <a:xfrm>
              <a:off x="2072640" y="1987245"/>
              <a:ext cx="301815" cy="321614"/>
            </a:xfrm>
            <a:prstGeom prst="rect">
              <a:avLst/>
            </a:prstGeom>
          </p:spPr>
        </p:pic>
        <p:pic>
          <p:nvPicPr>
            <p:cNvPr id="11" name="object 11"/>
            <p:cNvPicPr/>
            <p:nvPr/>
          </p:nvPicPr>
          <p:blipFill>
            <a:blip r:embed="rId8" cstate="print"/>
            <a:stretch>
              <a:fillRect/>
            </a:stretch>
          </p:blipFill>
          <p:spPr>
            <a:xfrm>
              <a:off x="2447544" y="2144204"/>
              <a:ext cx="301815" cy="164655"/>
            </a:xfrm>
            <a:prstGeom prst="rect">
              <a:avLst/>
            </a:prstGeom>
          </p:spPr>
        </p:pic>
        <p:pic>
          <p:nvPicPr>
            <p:cNvPr id="12" name="object 12"/>
            <p:cNvPicPr/>
            <p:nvPr/>
          </p:nvPicPr>
          <p:blipFill>
            <a:blip r:embed="rId9" cstate="print"/>
            <a:stretch>
              <a:fillRect/>
            </a:stretch>
          </p:blipFill>
          <p:spPr>
            <a:xfrm>
              <a:off x="2820923" y="2170201"/>
              <a:ext cx="301815" cy="138658"/>
            </a:xfrm>
            <a:prstGeom prst="rect">
              <a:avLst/>
            </a:prstGeom>
          </p:spPr>
        </p:pic>
        <p:pic>
          <p:nvPicPr>
            <p:cNvPr id="13" name="object 13"/>
            <p:cNvPicPr/>
            <p:nvPr/>
          </p:nvPicPr>
          <p:blipFill>
            <a:blip r:embed="rId10" cstate="print"/>
            <a:stretch>
              <a:fillRect/>
            </a:stretch>
          </p:blipFill>
          <p:spPr>
            <a:xfrm>
              <a:off x="3195827" y="2186990"/>
              <a:ext cx="300177" cy="121869"/>
            </a:xfrm>
            <a:prstGeom prst="rect">
              <a:avLst/>
            </a:prstGeom>
          </p:spPr>
        </p:pic>
        <p:pic>
          <p:nvPicPr>
            <p:cNvPr id="14" name="object 14"/>
            <p:cNvPicPr/>
            <p:nvPr/>
          </p:nvPicPr>
          <p:blipFill>
            <a:blip r:embed="rId11" cstate="print"/>
            <a:stretch>
              <a:fillRect/>
            </a:stretch>
          </p:blipFill>
          <p:spPr>
            <a:xfrm>
              <a:off x="3569208" y="2186990"/>
              <a:ext cx="301815" cy="121869"/>
            </a:xfrm>
            <a:prstGeom prst="rect">
              <a:avLst/>
            </a:prstGeom>
          </p:spPr>
        </p:pic>
        <p:pic>
          <p:nvPicPr>
            <p:cNvPr id="15" name="object 15"/>
            <p:cNvPicPr/>
            <p:nvPr/>
          </p:nvPicPr>
          <p:blipFill>
            <a:blip r:embed="rId12" cstate="print"/>
            <a:stretch>
              <a:fillRect/>
            </a:stretch>
          </p:blipFill>
          <p:spPr>
            <a:xfrm>
              <a:off x="3944111" y="2202180"/>
              <a:ext cx="300177" cy="106680"/>
            </a:xfrm>
            <a:prstGeom prst="rect">
              <a:avLst/>
            </a:prstGeom>
          </p:spPr>
        </p:pic>
        <p:pic>
          <p:nvPicPr>
            <p:cNvPr id="16" name="object 16"/>
            <p:cNvPicPr/>
            <p:nvPr/>
          </p:nvPicPr>
          <p:blipFill>
            <a:blip r:embed="rId13" cstate="print"/>
            <a:stretch>
              <a:fillRect/>
            </a:stretch>
          </p:blipFill>
          <p:spPr>
            <a:xfrm>
              <a:off x="4317491" y="2211324"/>
              <a:ext cx="301815" cy="97536"/>
            </a:xfrm>
            <a:prstGeom prst="rect">
              <a:avLst/>
            </a:prstGeom>
          </p:spPr>
        </p:pic>
        <p:pic>
          <p:nvPicPr>
            <p:cNvPr id="17" name="object 17"/>
            <p:cNvPicPr/>
            <p:nvPr/>
          </p:nvPicPr>
          <p:blipFill>
            <a:blip r:embed="rId14" cstate="print"/>
            <a:stretch>
              <a:fillRect/>
            </a:stretch>
          </p:blipFill>
          <p:spPr>
            <a:xfrm>
              <a:off x="4692396" y="2211324"/>
              <a:ext cx="300177" cy="97536"/>
            </a:xfrm>
            <a:prstGeom prst="rect">
              <a:avLst/>
            </a:prstGeom>
          </p:spPr>
        </p:pic>
        <p:pic>
          <p:nvPicPr>
            <p:cNvPr id="18" name="object 18"/>
            <p:cNvPicPr/>
            <p:nvPr/>
          </p:nvPicPr>
          <p:blipFill>
            <a:blip r:embed="rId13" cstate="print"/>
            <a:stretch>
              <a:fillRect/>
            </a:stretch>
          </p:blipFill>
          <p:spPr>
            <a:xfrm>
              <a:off x="5065776" y="2211324"/>
              <a:ext cx="301815" cy="97536"/>
            </a:xfrm>
            <a:prstGeom prst="rect">
              <a:avLst/>
            </a:prstGeom>
          </p:spPr>
        </p:pic>
        <p:pic>
          <p:nvPicPr>
            <p:cNvPr id="19" name="object 19"/>
            <p:cNvPicPr/>
            <p:nvPr/>
          </p:nvPicPr>
          <p:blipFill>
            <a:blip r:embed="rId15" cstate="print"/>
            <a:stretch>
              <a:fillRect/>
            </a:stretch>
          </p:blipFill>
          <p:spPr>
            <a:xfrm>
              <a:off x="5440679" y="2218994"/>
              <a:ext cx="300177" cy="89865"/>
            </a:xfrm>
            <a:prstGeom prst="rect">
              <a:avLst/>
            </a:prstGeom>
          </p:spPr>
        </p:pic>
        <p:pic>
          <p:nvPicPr>
            <p:cNvPr id="20" name="object 20"/>
            <p:cNvPicPr/>
            <p:nvPr/>
          </p:nvPicPr>
          <p:blipFill>
            <a:blip r:embed="rId16" cstate="print"/>
            <a:stretch>
              <a:fillRect/>
            </a:stretch>
          </p:blipFill>
          <p:spPr>
            <a:xfrm>
              <a:off x="5814059" y="2218994"/>
              <a:ext cx="301815" cy="89865"/>
            </a:xfrm>
            <a:prstGeom prst="rect">
              <a:avLst/>
            </a:prstGeom>
          </p:spPr>
        </p:pic>
        <p:pic>
          <p:nvPicPr>
            <p:cNvPr id="21" name="object 21"/>
            <p:cNvPicPr/>
            <p:nvPr/>
          </p:nvPicPr>
          <p:blipFill>
            <a:blip r:embed="rId16" cstate="print"/>
            <a:stretch>
              <a:fillRect/>
            </a:stretch>
          </p:blipFill>
          <p:spPr>
            <a:xfrm>
              <a:off x="6187440" y="2218994"/>
              <a:ext cx="301815" cy="89865"/>
            </a:xfrm>
            <a:prstGeom prst="rect">
              <a:avLst/>
            </a:prstGeom>
          </p:spPr>
        </p:pic>
        <p:pic>
          <p:nvPicPr>
            <p:cNvPr id="22" name="object 22"/>
            <p:cNvPicPr/>
            <p:nvPr/>
          </p:nvPicPr>
          <p:blipFill>
            <a:blip r:embed="rId16" cstate="print"/>
            <a:stretch>
              <a:fillRect/>
            </a:stretch>
          </p:blipFill>
          <p:spPr>
            <a:xfrm>
              <a:off x="6562344" y="2218994"/>
              <a:ext cx="301815" cy="89865"/>
            </a:xfrm>
            <a:prstGeom prst="rect">
              <a:avLst/>
            </a:prstGeom>
          </p:spPr>
        </p:pic>
        <p:pic>
          <p:nvPicPr>
            <p:cNvPr id="23" name="object 23"/>
            <p:cNvPicPr/>
            <p:nvPr/>
          </p:nvPicPr>
          <p:blipFill>
            <a:blip r:embed="rId17" cstate="print"/>
            <a:stretch>
              <a:fillRect/>
            </a:stretch>
          </p:blipFill>
          <p:spPr>
            <a:xfrm>
              <a:off x="637032" y="987551"/>
              <a:ext cx="185928" cy="1312164"/>
            </a:xfrm>
            <a:prstGeom prst="rect">
              <a:avLst/>
            </a:prstGeom>
          </p:spPr>
        </p:pic>
        <p:pic>
          <p:nvPicPr>
            <p:cNvPr id="24" name="object 24"/>
            <p:cNvPicPr/>
            <p:nvPr/>
          </p:nvPicPr>
          <p:blipFill>
            <a:blip r:embed="rId18" cstate="print"/>
            <a:stretch>
              <a:fillRect/>
            </a:stretch>
          </p:blipFill>
          <p:spPr>
            <a:xfrm>
              <a:off x="1010412" y="1664208"/>
              <a:ext cx="187452" cy="635508"/>
            </a:xfrm>
            <a:prstGeom prst="rect">
              <a:avLst/>
            </a:prstGeom>
          </p:spPr>
        </p:pic>
        <p:pic>
          <p:nvPicPr>
            <p:cNvPr id="25" name="object 25"/>
            <p:cNvPicPr/>
            <p:nvPr/>
          </p:nvPicPr>
          <p:blipFill>
            <a:blip r:embed="rId19" cstate="print"/>
            <a:stretch>
              <a:fillRect/>
            </a:stretch>
          </p:blipFill>
          <p:spPr>
            <a:xfrm>
              <a:off x="1383791" y="1895855"/>
              <a:ext cx="187452" cy="403860"/>
            </a:xfrm>
            <a:prstGeom prst="rect">
              <a:avLst/>
            </a:prstGeom>
          </p:spPr>
        </p:pic>
        <p:pic>
          <p:nvPicPr>
            <p:cNvPr id="26" name="object 26"/>
            <p:cNvPicPr/>
            <p:nvPr/>
          </p:nvPicPr>
          <p:blipFill>
            <a:blip r:embed="rId20" cstate="print"/>
            <a:stretch>
              <a:fillRect/>
            </a:stretch>
          </p:blipFill>
          <p:spPr>
            <a:xfrm>
              <a:off x="1758696" y="1978152"/>
              <a:ext cx="187451" cy="321563"/>
            </a:xfrm>
            <a:prstGeom prst="rect">
              <a:avLst/>
            </a:prstGeom>
          </p:spPr>
        </p:pic>
        <p:pic>
          <p:nvPicPr>
            <p:cNvPr id="27" name="object 27"/>
            <p:cNvPicPr/>
            <p:nvPr/>
          </p:nvPicPr>
          <p:blipFill>
            <a:blip r:embed="rId21" cstate="print"/>
            <a:stretch>
              <a:fillRect/>
            </a:stretch>
          </p:blipFill>
          <p:spPr>
            <a:xfrm>
              <a:off x="2132076" y="2026919"/>
              <a:ext cx="187451" cy="272796"/>
            </a:xfrm>
            <a:prstGeom prst="rect">
              <a:avLst/>
            </a:prstGeom>
          </p:spPr>
        </p:pic>
        <p:pic>
          <p:nvPicPr>
            <p:cNvPr id="28" name="object 28"/>
            <p:cNvPicPr/>
            <p:nvPr/>
          </p:nvPicPr>
          <p:blipFill>
            <a:blip r:embed="rId22" cstate="print"/>
            <a:stretch>
              <a:fillRect/>
            </a:stretch>
          </p:blipFill>
          <p:spPr>
            <a:xfrm>
              <a:off x="2506979" y="2183891"/>
              <a:ext cx="187451" cy="115824"/>
            </a:xfrm>
            <a:prstGeom prst="rect">
              <a:avLst/>
            </a:prstGeom>
          </p:spPr>
        </p:pic>
        <p:pic>
          <p:nvPicPr>
            <p:cNvPr id="29" name="object 29"/>
            <p:cNvPicPr/>
            <p:nvPr/>
          </p:nvPicPr>
          <p:blipFill>
            <a:blip r:embed="rId23" cstate="print"/>
            <a:stretch>
              <a:fillRect/>
            </a:stretch>
          </p:blipFill>
          <p:spPr>
            <a:xfrm>
              <a:off x="2880360" y="2209800"/>
              <a:ext cx="187451" cy="89915"/>
            </a:xfrm>
            <a:prstGeom prst="rect">
              <a:avLst/>
            </a:prstGeom>
          </p:spPr>
        </p:pic>
        <p:pic>
          <p:nvPicPr>
            <p:cNvPr id="30" name="object 30"/>
            <p:cNvPicPr/>
            <p:nvPr/>
          </p:nvPicPr>
          <p:blipFill>
            <a:blip r:embed="rId24" cstate="print"/>
            <a:stretch>
              <a:fillRect/>
            </a:stretch>
          </p:blipFill>
          <p:spPr>
            <a:xfrm>
              <a:off x="3255264" y="2226563"/>
              <a:ext cx="185927" cy="73151"/>
            </a:xfrm>
            <a:prstGeom prst="rect">
              <a:avLst/>
            </a:prstGeom>
          </p:spPr>
        </p:pic>
        <p:pic>
          <p:nvPicPr>
            <p:cNvPr id="31" name="object 31"/>
            <p:cNvPicPr/>
            <p:nvPr/>
          </p:nvPicPr>
          <p:blipFill>
            <a:blip r:embed="rId25" cstate="print"/>
            <a:stretch>
              <a:fillRect/>
            </a:stretch>
          </p:blipFill>
          <p:spPr>
            <a:xfrm>
              <a:off x="3628644" y="2226563"/>
              <a:ext cx="187451" cy="73151"/>
            </a:xfrm>
            <a:prstGeom prst="rect">
              <a:avLst/>
            </a:prstGeom>
          </p:spPr>
        </p:pic>
        <p:pic>
          <p:nvPicPr>
            <p:cNvPr id="32" name="object 32"/>
            <p:cNvPicPr/>
            <p:nvPr/>
          </p:nvPicPr>
          <p:blipFill>
            <a:blip r:embed="rId26" cstate="print"/>
            <a:stretch>
              <a:fillRect/>
            </a:stretch>
          </p:blipFill>
          <p:spPr>
            <a:xfrm>
              <a:off x="4003547" y="2241803"/>
              <a:ext cx="185927" cy="57912"/>
            </a:xfrm>
            <a:prstGeom prst="rect">
              <a:avLst/>
            </a:prstGeom>
          </p:spPr>
        </p:pic>
        <p:pic>
          <p:nvPicPr>
            <p:cNvPr id="33" name="object 33"/>
            <p:cNvPicPr/>
            <p:nvPr/>
          </p:nvPicPr>
          <p:blipFill>
            <a:blip r:embed="rId27" cstate="print"/>
            <a:stretch>
              <a:fillRect/>
            </a:stretch>
          </p:blipFill>
          <p:spPr>
            <a:xfrm>
              <a:off x="4376928" y="2250947"/>
              <a:ext cx="187451" cy="48767"/>
            </a:xfrm>
            <a:prstGeom prst="rect">
              <a:avLst/>
            </a:prstGeom>
          </p:spPr>
        </p:pic>
        <p:pic>
          <p:nvPicPr>
            <p:cNvPr id="34" name="object 34"/>
            <p:cNvPicPr/>
            <p:nvPr/>
          </p:nvPicPr>
          <p:blipFill>
            <a:blip r:embed="rId28" cstate="print"/>
            <a:stretch>
              <a:fillRect/>
            </a:stretch>
          </p:blipFill>
          <p:spPr>
            <a:xfrm>
              <a:off x="4751832" y="2250947"/>
              <a:ext cx="185927" cy="48767"/>
            </a:xfrm>
            <a:prstGeom prst="rect">
              <a:avLst/>
            </a:prstGeom>
          </p:spPr>
        </p:pic>
        <p:pic>
          <p:nvPicPr>
            <p:cNvPr id="35" name="object 35"/>
            <p:cNvPicPr/>
            <p:nvPr/>
          </p:nvPicPr>
          <p:blipFill>
            <a:blip r:embed="rId29" cstate="print"/>
            <a:stretch>
              <a:fillRect/>
            </a:stretch>
          </p:blipFill>
          <p:spPr>
            <a:xfrm>
              <a:off x="5125211" y="2250947"/>
              <a:ext cx="187451" cy="48767"/>
            </a:xfrm>
            <a:prstGeom prst="rect">
              <a:avLst/>
            </a:prstGeom>
          </p:spPr>
        </p:pic>
        <p:pic>
          <p:nvPicPr>
            <p:cNvPr id="36" name="object 36"/>
            <p:cNvPicPr/>
            <p:nvPr/>
          </p:nvPicPr>
          <p:blipFill>
            <a:blip r:embed="rId30" cstate="print"/>
            <a:stretch>
              <a:fillRect/>
            </a:stretch>
          </p:blipFill>
          <p:spPr>
            <a:xfrm>
              <a:off x="5500115" y="2258567"/>
              <a:ext cx="185927" cy="41148"/>
            </a:xfrm>
            <a:prstGeom prst="rect">
              <a:avLst/>
            </a:prstGeom>
          </p:spPr>
        </p:pic>
        <p:pic>
          <p:nvPicPr>
            <p:cNvPr id="37" name="object 37"/>
            <p:cNvPicPr/>
            <p:nvPr/>
          </p:nvPicPr>
          <p:blipFill>
            <a:blip r:embed="rId31" cstate="print"/>
            <a:stretch>
              <a:fillRect/>
            </a:stretch>
          </p:blipFill>
          <p:spPr>
            <a:xfrm>
              <a:off x="5873496" y="2258567"/>
              <a:ext cx="187451" cy="41148"/>
            </a:xfrm>
            <a:prstGeom prst="rect">
              <a:avLst/>
            </a:prstGeom>
          </p:spPr>
        </p:pic>
        <p:pic>
          <p:nvPicPr>
            <p:cNvPr id="38" name="object 38"/>
            <p:cNvPicPr/>
            <p:nvPr/>
          </p:nvPicPr>
          <p:blipFill>
            <a:blip r:embed="rId32" cstate="print"/>
            <a:stretch>
              <a:fillRect/>
            </a:stretch>
          </p:blipFill>
          <p:spPr>
            <a:xfrm>
              <a:off x="6246876" y="2258567"/>
              <a:ext cx="187451" cy="41148"/>
            </a:xfrm>
            <a:prstGeom prst="rect">
              <a:avLst/>
            </a:prstGeom>
          </p:spPr>
        </p:pic>
        <p:pic>
          <p:nvPicPr>
            <p:cNvPr id="39" name="object 39"/>
            <p:cNvPicPr/>
            <p:nvPr/>
          </p:nvPicPr>
          <p:blipFill>
            <a:blip r:embed="rId31" cstate="print"/>
            <a:stretch>
              <a:fillRect/>
            </a:stretch>
          </p:blipFill>
          <p:spPr>
            <a:xfrm>
              <a:off x="6621779" y="2258567"/>
              <a:ext cx="187451" cy="41148"/>
            </a:xfrm>
            <a:prstGeom prst="rect">
              <a:avLst/>
            </a:prstGeom>
          </p:spPr>
        </p:pic>
        <p:sp>
          <p:nvSpPr>
            <p:cNvPr id="40" name="object 40"/>
            <p:cNvSpPr/>
            <p:nvPr/>
          </p:nvSpPr>
          <p:spPr>
            <a:xfrm>
              <a:off x="542544" y="2299716"/>
              <a:ext cx="6360160" cy="0"/>
            </a:xfrm>
            <a:custGeom>
              <a:avLst/>
              <a:gdLst/>
              <a:ahLst/>
              <a:cxnLst/>
              <a:rect l="l" t="t" r="r" b="b"/>
              <a:pathLst>
                <a:path w="6360159">
                  <a:moveTo>
                    <a:pt x="0" y="0"/>
                  </a:moveTo>
                  <a:lnTo>
                    <a:pt x="6359652" y="0"/>
                  </a:lnTo>
                </a:path>
              </a:pathLst>
            </a:custGeom>
            <a:ln w="12700">
              <a:solidFill>
                <a:srgbClr val="F1F1F1"/>
              </a:solidFill>
            </a:ln>
          </p:spPr>
          <p:txBody>
            <a:bodyPr wrap="square" lIns="0" tIns="0" rIns="0" bIns="0" rtlCol="0"/>
            <a:lstStyle/>
            <a:p>
              <a:endParaRPr/>
            </a:p>
          </p:txBody>
        </p:sp>
      </p:grpSp>
      <p:sp>
        <p:nvSpPr>
          <p:cNvPr id="41" name="object 41"/>
          <p:cNvSpPr txBox="1"/>
          <p:nvPr/>
        </p:nvSpPr>
        <p:spPr>
          <a:xfrm>
            <a:off x="642213" y="771905"/>
            <a:ext cx="186690" cy="162560"/>
          </a:xfrm>
          <a:prstGeom prst="rect">
            <a:avLst/>
          </a:prstGeom>
        </p:spPr>
        <p:txBody>
          <a:bodyPr vert="horz" wrap="square" lIns="0" tIns="12700" rIns="0" bIns="0" rtlCol="0">
            <a:spAutoFit/>
          </a:bodyPr>
          <a:lstStyle/>
          <a:p>
            <a:pPr>
              <a:lnSpc>
                <a:spcPct val="100000"/>
              </a:lnSpc>
              <a:spcBef>
                <a:spcPts val="100"/>
              </a:spcBef>
            </a:pPr>
            <a:r>
              <a:rPr sz="900" b="1" spc="-25" dirty="0">
                <a:solidFill>
                  <a:srgbClr val="D9D9D9"/>
                </a:solidFill>
                <a:latin typeface="Times New Roman"/>
                <a:cs typeface="Times New Roman"/>
              </a:rPr>
              <a:t>159</a:t>
            </a:r>
            <a:endParaRPr sz="900">
              <a:latin typeface="Times New Roman"/>
              <a:cs typeface="Times New Roman"/>
            </a:endParaRPr>
          </a:p>
        </p:txBody>
      </p:sp>
      <p:sp>
        <p:nvSpPr>
          <p:cNvPr id="42" name="object 42"/>
          <p:cNvSpPr txBox="1"/>
          <p:nvPr/>
        </p:nvSpPr>
        <p:spPr>
          <a:xfrm>
            <a:off x="1045463" y="1449070"/>
            <a:ext cx="128905" cy="162560"/>
          </a:xfrm>
          <a:prstGeom prst="rect">
            <a:avLst/>
          </a:prstGeom>
        </p:spPr>
        <p:txBody>
          <a:bodyPr vert="horz" wrap="square" lIns="0" tIns="12700" rIns="0" bIns="0" rtlCol="0">
            <a:spAutoFit/>
          </a:bodyPr>
          <a:lstStyle/>
          <a:p>
            <a:pPr>
              <a:lnSpc>
                <a:spcPct val="100000"/>
              </a:lnSpc>
              <a:spcBef>
                <a:spcPts val="100"/>
              </a:spcBef>
            </a:pPr>
            <a:r>
              <a:rPr sz="900" b="1" spc="-25" dirty="0">
                <a:solidFill>
                  <a:srgbClr val="D9D9D9"/>
                </a:solidFill>
                <a:latin typeface="Times New Roman"/>
                <a:cs typeface="Times New Roman"/>
              </a:rPr>
              <a:t>77</a:t>
            </a:r>
            <a:endParaRPr sz="900">
              <a:latin typeface="Times New Roman"/>
              <a:cs typeface="Times New Roman"/>
            </a:endParaRPr>
          </a:p>
        </p:txBody>
      </p:sp>
      <p:sp>
        <p:nvSpPr>
          <p:cNvPr id="43" name="object 43"/>
          <p:cNvSpPr txBox="1"/>
          <p:nvPr/>
        </p:nvSpPr>
        <p:spPr>
          <a:xfrm>
            <a:off x="1419478" y="1680464"/>
            <a:ext cx="128905" cy="162560"/>
          </a:xfrm>
          <a:prstGeom prst="rect">
            <a:avLst/>
          </a:prstGeom>
        </p:spPr>
        <p:txBody>
          <a:bodyPr vert="horz" wrap="square" lIns="0" tIns="12700" rIns="0" bIns="0" rtlCol="0">
            <a:spAutoFit/>
          </a:bodyPr>
          <a:lstStyle/>
          <a:p>
            <a:pPr>
              <a:lnSpc>
                <a:spcPct val="100000"/>
              </a:lnSpc>
              <a:spcBef>
                <a:spcPts val="100"/>
              </a:spcBef>
            </a:pPr>
            <a:r>
              <a:rPr sz="900" b="1" spc="-25" dirty="0">
                <a:solidFill>
                  <a:srgbClr val="D9D9D9"/>
                </a:solidFill>
                <a:latin typeface="Times New Roman"/>
                <a:cs typeface="Times New Roman"/>
              </a:rPr>
              <a:t>49</a:t>
            </a:r>
            <a:endParaRPr sz="900">
              <a:latin typeface="Times New Roman"/>
              <a:cs typeface="Times New Roman"/>
            </a:endParaRPr>
          </a:p>
        </p:txBody>
      </p:sp>
      <p:sp>
        <p:nvSpPr>
          <p:cNvPr id="44" name="object 44"/>
          <p:cNvSpPr txBox="1"/>
          <p:nvPr/>
        </p:nvSpPr>
        <p:spPr>
          <a:xfrm>
            <a:off x="1793748" y="1763014"/>
            <a:ext cx="128905" cy="162560"/>
          </a:xfrm>
          <a:prstGeom prst="rect">
            <a:avLst/>
          </a:prstGeom>
        </p:spPr>
        <p:txBody>
          <a:bodyPr vert="horz" wrap="square" lIns="0" tIns="12700" rIns="0" bIns="0" rtlCol="0">
            <a:spAutoFit/>
          </a:bodyPr>
          <a:lstStyle/>
          <a:p>
            <a:pPr>
              <a:lnSpc>
                <a:spcPct val="100000"/>
              </a:lnSpc>
              <a:spcBef>
                <a:spcPts val="100"/>
              </a:spcBef>
            </a:pPr>
            <a:r>
              <a:rPr sz="900" b="1" spc="-25" dirty="0">
                <a:solidFill>
                  <a:srgbClr val="D9D9D9"/>
                </a:solidFill>
                <a:latin typeface="Times New Roman"/>
                <a:cs typeface="Times New Roman"/>
              </a:rPr>
              <a:t>39</a:t>
            </a:r>
            <a:endParaRPr sz="900">
              <a:latin typeface="Times New Roman"/>
              <a:cs typeface="Times New Roman"/>
            </a:endParaRPr>
          </a:p>
        </p:txBody>
      </p:sp>
      <p:sp>
        <p:nvSpPr>
          <p:cNvPr id="45" name="object 45"/>
          <p:cNvSpPr txBox="1"/>
          <p:nvPr/>
        </p:nvSpPr>
        <p:spPr>
          <a:xfrm>
            <a:off x="2167763" y="1812797"/>
            <a:ext cx="128905" cy="162560"/>
          </a:xfrm>
          <a:prstGeom prst="rect">
            <a:avLst/>
          </a:prstGeom>
        </p:spPr>
        <p:txBody>
          <a:bodyPr vert="horz" wrap="square" lIns="0" tIns="12700" rIns="0" bIns="0" rtlCol="0">
            <a:spAutoFit/>
          </a:bodyPr>
          <a:lstStyle/>
          <a:p>
            <a:pPr>
              <a:lnSpc>
                <a:spcPct val="100000"/>
              </a:lnSpc>
              <a:spcBef>
                <a:spcPts val="100"/>
              </a:spcBef>
            </a:pPr>
            <a:r>
              <a:rPr sz="900" b="1" spc="-25" dirty="0">
                <a:solidFill>
                  <a:srgbClr val="D9D9D9"/>
                </a:solidFill>
                <a:latin typeface="Times New Roman"/>
                <a:cs typeface="Times New Roman"/>
              </a:rPr>
              <a:t>33</a:t>
            </a:r>
            <a:endParaRPr sz="900">
              <a:latin typeface="Times New Roman"/>
              <a:cs typeface="Times New Roman"/>
            </a:endParaRPr>
          </a:p>
        </p:txBody>
      </p:sp>
      <p:sp>
        <p:nvSpPr>
          <p:cNvPr id="46" name="object 46"/>
          <p:cNvSpPr txBox="1"/>
          <p:nvPr/>
        </p:nvSpPr>
        <p:spPr>
          <a:xfrm>
            <a:off x="2542032" y="1969389"/>
            <a:ext cx="128905" cy="162560"/>
          </a:xfrm>
          <a:prstGeom prst="rect">
            <a:avLst/>
          </a:prstGeom>
        </p:spPr>
        <p:txBody>
          <a:bodyPr vert="horz" wrap="square" lIns="0" tIns="12700" rIns="0" bIns="0" rtlCol="0">
            <a:spAutoFit/>
          </a:bodyPr>
          <a:lstStyle/>
          <a:p>
            <a:pPr>
              <a:lnSpc>
                <a:spcPct val="100000"/>
              </a:lnSpc>
              <a:spcBef>
                <a:spcPts val="100"/>
              </a:spcBef>
            </a:pPr>
            <a:r>
              <a:rPr sz="900" b="1" spc="-25" dirty="0">
                <a:solidFill>
                  <a:srgbClr val="D9D9D9"/>
                </a:solidFill>
                <a:latin typeface="Times New Roman"/>
                <a:cs typeface="Times New Roman"/>
              </a:rPr>
              <a:t>14</a:t>
            </a:r>
            <a:endParaRPr sz="900">
              <a:latin typeface="Times New Roman"/>
              <a:cs typeface="Times New Roman"/>
            </a:endParaRPr>
          </a:p>
        </p:txBody>
      </p:sp>
      <p:sp>
        <p:nvSpPr>
          <p:cNvPr id="47" name="object 47"/>
          <p:cNvSpPr txBox="1"/>
          <p:nvPr/>
        </p:nvSpPr>
        <p:spPr>
          <a:xfrm>
            <a:off x="2916047" y="1994408"/>
            <a:ext cx="128905" cy="162560"/>
          </a:xfrm>
          <a:prstGeom prst="rect">
            <a:avLst/>
          </a:prstGeom>
        </p:spPr>
        <p:txBody>
          <a:bodyPr vert="horz" wrap="square" lIns="0" tIns="12700" rIns="0" bIns="0" rtlCol="0">
            <a:spAutoFit/>
          </a:bodyPr>
          <a:lstStyle/>
          <a:p>
            <a:pPr>
              <a:lnSpc>
                <a:spcPct val="100000"/>
              </a:lnSpc>
              <a:spcBef>
                <a:spcPts val="100"/>
              </a:spcBef>
            </a:pPr>
            <a:r>
              <a:rPr sz="900" b="1" spc="-25" dirty="0">
                <a:solidFill>
                  <a:srgbClr val="D9D9D9"/>
                </a:solidFill>
                <a:latin typeface="Times New Roman"/>
                <a:cs typeface="Times New Roman"/>
              </a:rPr>
              <a:t>11</a:t>
            </a:r>
            <a:endParaRPr sz="900">
              <a:latin typeface="Times New Roman"/>
              <a:cs typeface="Times New Roman"/>
            </a:endParaRPr>
          </a:p>
        </p:txBody>
      </p:sp>
      <p:sp>
        <p:nvSpPr>
          <p:cNvPr id="48" name="object 48"/>
          <p:cNvSpPr txBox="1"/>
          <p:nvPr/>
        </p:nvSpPr>
        <p:spPr>
          <a:xfrm>
            <a:off x="3319017" y="2010917"/>
            <a:ext cx="71120" cy="162560"/>
          </a:xfrm>
          <a:prstGeom prst="rect">
            <a:avLst/>
          </a:prstGeom>
        </p:spPr>
        <p:txBody>
          <a:bodyPr vert="horz" wrap="square" lIns="0" tIns="12700" rIns="0" bIns="0" rtlCol="0">
            <a:spAutoFit/>
          </a:bodyPr>
          <a:lstStyle/>
          <a:p>
            <a:pPr>
              <a:lnSpc>
                <a:spcPct val="100000"/>
              </a:lnSpc>
              <a:spcBef>
                <a:spcPts val="100"/>
              </a:spcBef>
            </a:pPr>
            <a:r>
              <a:rPr sz="900" b="1" spc="-50" dirty="0">
                <a:solidFill>
                  <a:srgbClr val="D9D9D9"/>
                </a:solidFill>
                <a:latin typeface="Times New Roman"/>
                <a:cs typeface="Times New Roman"/>
              </a:rPr>
              <a:t>9</a:t>
            </a:r>
            <a:endParaRPr sz="900">
              <a:latin typeface="Times New Roman"/>
              <a:cs typeface="Times New Roman"/>
            </a:endParaRPr>
          </a:p>
        </p:txBody>
      </p:sp>
      <p:sp>
        <p:nvSpPr>
          <p:cNvPr id="49" name="object 49"/>
          <p:cNvSpPr txBox="1"/>
          <p:nvPr/>
        </p:nvSpPr>
        <p:spPr>
          <a:xfrm>
            <a:off x="3693286" y="2010917"/>
            <a:ext cx="71120" cy="162560"/>
          </a:xfrm>
          <a:prstGeom prst="rect">
            <a:avLst/>
          </a:prstGeom>
        </p:spPr>
        <p:txBody>
          <a:bodyPr vert="horz" wrap="square" lIns="0" tIns="12700" rIns="0" bIns="0" rtlCol="0">
            <a:spAutoFit/>
          </a:bodyPr>
          <a:lstStyle/>
          <a:p>
            <a:pPr>
              <a:lnSpc>
                <a:spcPct val="100000"/>
              </a:lnSpc>
              <a:spcBef>
                <a:spcPts val="100"/>
              </a:spcBef>
            </a:pPr>
            <a:r>
              <a:rPr sz="900" b="1" spc="-50" dirty="0">
                <a:solidFill>
                  <a:srgbClr val="D9D9D9"/>
                </a:solidFill>
                <a:latin typeface="Times New Roman"/>
                <a:cs typeface="Times New Roman"/>
              </a:rPr>
              <a:t>9</a:t>
            </a:r>
            <a:endParaRPr sz="900">
              <a:latin typeface="Times New Roman"/>
              <a:cs typeface="Times New Roman"/>
            </a:endParaRPr>
          </a:p>
        </p:txBody>
      </p:sp>
      <p:sp>
        <p:nvSpPr>
          <p:cNvPr id="50" name="object 50"/>
          <p:cNvSpPr txBox="1"/>
          <p:nvPr/>
        </p:nvSpPr>
        <p:spPr>
          <a:xfrm>
            <a:off x="4067302" y="2027301"/>
            <a:ext cx="71120" cy="162560"/>
          </a:xfrm>
          <a:prstGeom prst="rect">
            <a:avLst/>
          </a:prstGeom>
        </p:spPr>
        <p:txBody>
          <a:bodyPr vert="horz" wrap="square" lIns="0" tIns="12700" rIns="0" bIns="0" rtlCol="0">
            <a:spAutoFit/>
          </a:bodyPr>
          <a:lstStyle/>
          <a:p>
            <a:pPr>
              <a:lnSpc>
                <a:spcPct val="100000"/>
              </a:lnSpc>
              <a:spcBef>
                <a:spcPts val="100"/>
              </a:spcBef>
            </a:pPr>
            <a:r>
              <a:rPr sz="900" b="1" spc="-50" dirty="0">
                <a:solidFill>
                  <a:srgbClr val="D9D9D9"/>
                </a:solidFill>
                <a:latin typeface="Times New Roman"/>
                <a:cs typeface="Times New Roman"/>
              </a:rPr>
              <a:t>7</a:t>
            </a:r>
            <a:endParaRPr sz="900">
              <a:latin typeface="Times New Roman"/>
              <a:cs typeface="Times New Roman"/>
            </a:endParaRPr>
          </a:p>
        </p:txBody>
      </p:sp>
      <p:sp>
        <p:nvSpPr>
          <p:cNvPr id="51" name="object 51"/>
          <p:cNvSpPr txBox="1"/>
          <p:nvPr/>
        </p:nvSpPr>
        <p:spPr>
          <a:xfrm>
            <a:off x="4441571" y="2035555"/>
            <a:ext cx="71120" cy="162560"/>
          </a:xfrm>
          <a:prstGeom prst="rect">
            <a:avLst/>
          </a:prstGeom>
        </p:spPr>
        <p:txBody>
          <a:bodyPr vert="horz" wrap="square" lIns="0" tIns="12700" rIns="0" bIns="0" rtlCol="0">
            <a:spAutoFit/>
          </a:bodyPr>
          <a:lstStyle/>
          <a:p>
            <a:pPr>
              <a:lnSpc>
                <a:spcPct val="100000"/>
              </a:lnSpc>
              <a:spcBef>
                <a:spcPts val="100"/>
              </a:spcBef>
            </a:pPr>
            <a:r>
              <a:rPr sz="900" b="1" spc="-50" dirty="0">
                <a:solidFill>
                  <a:srgbClr val="D9D9D9"/>
                </a:solidFill>
                <a:latin typeface="Times New Roman"/>
                <a:cs typeface="Times New Roman"/>
              </a:rPr>
              <a:t>6</a:t>
            </a:r>
            <a:endParaRPr sz="900">
              <a:latin typeface="Times New Roman"/>
              <a:cs typeface="Times New Roman"/>
            </a:endParaRPr>
          </a:p>
        </p:txBody>
      </p:sp>
      <p:sp>
        <p:nvSpPr>
          <p:cNvPr id="52" name="object 52"/>
          <p:cNvSpPr txBox="1"/>
          <p:nvPr/>
        </p:nvSpPr>
        <p:spPr>
          <a:xfrm>
            <a:off x="4815585" y="2035555"/>
            <a:ext cx="71120" cy="162560"/>
          </a:xfrm>
          <a:prstGeom prst="rect">
            <a:avLst/>
          </a:prstGeom>
        </p:spPr>
        <p:txBody>
          <a:bodyPr vert="horz" wrap="square" lIns="0" tIns="12700" rIns="0" bIns="0" rtlCol="0">
            <a:spAutoFit/>
          </a:bodyPr>
          <a:lstStyle/>
          <a:p>
            <a:pPr>
              <a:lnSpc>
                <a:spcPct val="100000"/>
              </a:lnSpc>
              <a:spcBef>
                <a:spcPts val="100"/>
              </a:spcBef>
            </a:pPr>
            <a:r>
              <a:rPr sz="900" b="1" spc="-50" dirty="0">
                <a:solidFill>
                  <a:srgbClr val="D9D9D9"/>
                </a:solidFill>
                <a:latin typeface="Times New Roman"/>
                <a:cs typeface="Times New Roman"/>
              </a:rPr>
              <a:t>6</a:t>
            </a:r>
            <a:endParaRPr sz="900">
              <a:latin typeface="Times New Roman"/>
              <a:cs typeface="Times New Roman"/>
            </a:endParaRPr>
          </a:p>
        </p:txBody>
      </p:sp>
      <p:sp>
        <p:nvSpPr>
          <p:cNvPr id="53" name="object 53"/>
          <p:cNvSpPr txBox="1"/>
          <p:nvPr/>
        </p:nvSpPr>
        <p:spPr>
          <a:xfrm>
            <a:off x="5189854" y="2035555"/>
            <a:ext cx="71120" cy="162560"/>
          </a:xfrm>
          <a:prstGeom prst="rect">
            <a:avLst/>
          </a:prstGeom>
        </p:spPr>
        <p:txBody>
          <a:bodyPr vert="horz" wrap="square" lIns="0" tIns="12700" rIns="0" bIns="0" rtlCol="0">
            <a:spAutoFit/>
          </a:bodyPr>
          <a:lstStyle/>
          <a:p>
            <a:pPr>
              <a:lnSpc>
                <a:spcPct val="100000"/>
              </a:lnSpc>
              <a:spcBef>
                <a:spcPts val="100"/>
              </a:spcBef>
            </a:pPr>
            <a:r>
              <a:rPr sz="900" b="1" spc="-50" dirty="0">
                <a:solidFill>
                  <a:srgbClr val="D9D9D9"/>
                </a:solidFill>
                <a:latin typeface="Times New Roman"/>
                <a:cs typeface="Times New Roman"/>
              </a:rPr>
              <a:t>6</a:t>
            </a:r>
            <a:endParaRPr sz="900">
              <a:latin typeface="Times New Roman"/>
              <a:cs typeface="Times New Roman"/>
            </a:endParaRPr>
          </a:p>
        </p:txBody>
      </p:sp>
      <p:sp>
        <p:nvSpPr>
          <p:cNvPr id="54" name="object 54"/>
          <p:cNvSpPr txBox="1"/>
          <p:nvPr/>
        </p:nvSpPr>
        <p:spPr>
          <a:xfrm>
            <a:off x="5563870" y="2043810"/>
            <a:ext cx="71120" cy="162560"/>
          </a:xfrm>
          <a:prstGeom prst="rect">
            <a:avLst/>
          </a:prstGeom>
        </p:spPr>
        <p:txBody>
          <a:bodyPr vert="horz" wrap="square" lIns="0" tIns="12700" rIns="0" bIns="0" rtlCol="0">
            <a:spAutoFit/>
          </a:bodyPr>
          <a:lstStyle/>
          <a:p>
            <a:pPr>
              <a:lnSpc>
                <a:spcPct val="100000"/>
              </a:lnSpc>
              <a:spcBef>
                <a:spcPts val="100"/>
              </a:spcBef>
            </a:pPr>
            <a:r>
              <a:rPr sz="900" b="1" spc="-50" dirty="0">
                <a:solidFill>
                  <a:srgbClr val="D9D9D9"/>
                </a:solidFill>
                <a:latin typeface="Times New Roman"/>
                <a:cs typeface="Times New Roman"/>
              </a:rPr>
              <a:t>5</a:t>
            </a:r>
            <a:endParaRPr sz="900">
              <a:latin typeface="Times New Roman"/>
              <a:cs typeface="Times New Roman"/>
            </a:endParaRPr>
          </a:p>
        </p:txBody>
      </p:sp>
      <p:sp>
        <p:nvSpPr>
          <p:cNvPr id="55" name="object 55"/>
          <p:cNvSpPr txBox="1"/>
          <p:nvPr/>
        </p:nvSpPr>
        <p:spPr>
          <a:xfrm>
            <a:off x="5938139" y="2043810"/>
            <a:ext cx="71120" cy="162560"/>
          </a:xfrm>
          <a:prstGeom prst="rect">
            <a:avLst/>
          </a:prstGeom>
        </p:spPr>
        <p:txBody>
          <a:bodyPr vert="horz" wrap="square" lIns="0" tIns="12700" rIns="0" bIns="0" rtlCol="0">
            <a:spAutoFit/>
          </a:bodyPr>
          <a:lstStyle/>
          <a:p>
            <a:pPr>
              <a:lnSpc>
                <a:spcPct val="100000"/>
              </a:lnSpc>
              <a:spcBef>
                <a:spcPts val="100"/>
              </a:spcBef>
            </a:pPr>
            <a:r>
              <a:rPr sz="900" b="1" spc="-50" dirty="0">
                <a:solidFill>
                  <a:srgbClr val="D9D9D9"/>
                </a:solidFill>
                <a:latin typeface="Times New Roman"/>
                <a:cs typeface="Times New Roman"/>
              </a:rPr>
              <a:t>5</a:t>
            </a:r>
            <a:endParaRPr sz="900">
              <a:latin typeface="Times New Roman"/>
              <a:cs typeface="Times New Roman"/>
            </a:endParaRPr>
          </a:p>
        </p:txBody>
      </p:sp>
      <p:sp>
        <p:nvSpPr>
          <p:cNvPr id="56" name="object 56"/>
          <p:cNvSpPr txBox="1"/>
          <p:nvPr/>
        </p:nvSpPr>
        <p:spPr>
          <a:xfrm>
            <a:off x="6312153" y="2043810"/>
            <a:ext cx="71120" cy="162560"/>
          </a:xfrm>
          <a:prstGeom prst="rect">
            <a:avLst/>
          </a:prstGeom>
        </p:spPr>
        <p:txBody>
          <a:bodyPr vert="horz" wrap="square" lIns="0" tIns="12700" rIns="0" bIns="0" rtlCol="0">
            <a:spAutoFit/>
          </a:bodyPr>
          <a:lstStyle/>
          <a:p>
            <a:pPr>
              <a:lnSpc>
                <a:spcPct val="100000"/>
              </a:lnSpc>
              <a:spcBef>
                <a:spcPts val="100"/>
              </a:spcBef>
            </a:pPr>
            <a:r>
              <a:rPr sz="900" b="1" spc="-50" dirty="0">
                <a:solidFill>
                  <a:srgbClr val="D9D9D9"/>
                </a:solidFill>
                <a:latin typeface="Times New Roman"/>
                <a:cs typeface="Times New Roman"/>
              </a:rPr>
              <a:t>5</a:t>
            </a:r>
            <a:endParaRPr sz="900">
              <a:latin typeface="Times New Roman"/>
              <a:cs typeface="Times New Roman"/>
            </a:endParaRPr>
          </a:p>
        </p:txBody>
      </p:sp>
      <p:sp>
        <p:nvSpPr>
          <p:cNvPr id="57" name="object 57"/>
          <p:cNvSpPr txBox="1"/>
          <p:nvPr/>
        </p:nvSpPr>
        <p:spPr>
          <a:xfrm>
            <a:off x="6686422" y="2043810"/>
            <a:ext cx="71120" cy="162560"/>
          </a:xfrm>
          <a:prstGeom prst="rect">
            <a:avLst/>
          </a:prstGeom>
        </p:spPr>
        <p:txBody>
          <a:bodyPr vert="horz" wrap="square" lIns="0" tIns="12700" rIns="0" bIns="0" rtlCol="0">
            <a:spAutoFit/>
          </a:bodyPr>
          <a:lstStyle/>
          <a:p>
            <a:pPr>
              <a:lnSpc>
                <a:spcPct val="100000"/>
              </a:lnSpc>
              <a:spcBef>
                <a:spcPts val="100"/>
              </a:spcBef>
            </a:pPr>
            <a:r>
              <a:rPr sz="900" b="1" spc="-50" dirty="0">
                <a:solidFill>
                  <a:srgbClr val="D9D9D9"/>
                </a:solidFill>
                <a:latin typeface="Times New Roman"/>
                <a:cs typeface="Times New Roman"/>
              </a:rPr>
              <a:t>5</a:t>
            </a:r>
            <a:endParaRPr sz="900">
              <a:latin typeface="Times New Roman"/>
              <a:cs typeface="Times New Roman"/>
            </a:endParaRPr>
          </a:p>
        </p:txBody>
      </p:sp>
      <p:sp>
        <p:nvSpPr>
          <p:cNvPr id="58" name="object 58"/>
          <p:cNvSpPr txBox="1"/>
          <p:nvPr/>
        </p:nvSpPr>
        <p:spPr>
          <a:xfrm>
            <a:off x="263042" y="691006"/>
            <a:ext cx="186690" cy="1677670"/>
          </a:xfrm>
          <a:prstGeom prst="rect">
            <a:avLst/>
          </a:prstGeom>
        </p:spPr>
        <p:txBody>
          <a:bodyPr vert="horz" wrap="square" lIns="0" tIns="40640" rIns="0" bIns="0" rtlCol="0">
            <a:spAutoFit/>
          </a:bodyPr>
          <a:lstStyle/>
          <a:p>
            <a:pPr marR="5080" algn="r">
              <a:lnSpc>
                <a:spcPct val="100000"/>
              </a:lnSpc>
              <a:spcBef>
                <a:spcPts val="320"/>
              </a:spcBef>
            </a:pPr>
            <a:r>
              <a:rPr sz="900" b="1" spc="-25" dirty="0">
                <a:solidFill>
                  <a:srgbClr val="FFFFFF"/>
                </a:solidFill>
                <a:latin typeface="Times New Roman"/>
                <a:cs typeface="Times New Roman"/>
              </a:rPr>
              <a:t>180</a:t>
            </a:r>
            <a:endParaRPr sz="900">
              <a:latin typeface="Times New Roman"/>
              <a:cs typeface="Times New Roman"/>
            </a:endParaRPr>
          </a:p>
          <a:p>
            <a:pPr marR="5080" algn="r">
              <a:lnSpc>
                <a:spcPct val="100000"/>
              </a:lnSpc>
              <a:spcBef>
                <a:spcPts val="220"/>
              </a:spcBef>
            </a:pPr>
            <a:r>
              <a:rPr sz="900" b="1" spc="-25" dirty="0">
                <a:solidFill>
                  <a:srgbClr val="FFFFFF"/>
                </a:solidFill>
                <a:latin typeface="Times New Roman"/>
                <a:cs typeface="Times New Roman"/>
              </a:rPr>
              <a:t>160</a:t>
            </a:r>
            <a:endParaRPr sz="900">
              <a:latin typeface="Times New Roman"/>
              <a:cs typeface="Times New Roman"/>
            </a:endParaRPr>
          </a:p>
          <a:p>
            <a:pPr marR="5080" algn="r">
              <a:lnSpc>
                <a:spcPct val="100000"/>
              </a:lnSpc>
              <a:spcBef>
                <a:spcPts val="220"/>
              </a:spcBef>
            </a:pPr>
            <a:r>
              <a:rPr sz="900" b="1" spc="-25" dirty="0">
                <a:solidFill>
                  <a:srgbClr val="FFFFFF"/>
                </a:solidFill>
                <a:latin typeface="Times New Roman"/>
                <a:cs typeface="Times New Roman"/>
              </a:rPr>
              <a:t>140</a:t>
            </a:r>
            <a:endParaRPr sz="900">
              <a:latin typeface="Times New Roman"/>
              <a:cs typeface="Times New Roman"/>
            </a:endParaRPr>
          </a:p>
          <a:p>
            <a:pPr marR="5080" algn="r">
              <a:lnSpc>
                <a:spcPct val="100000"/>
              </a:lnSpc>
              <a:spcBef>
                <a:spcPts val="225"/>
              </a:spcBef>
            </a:pPr>
            <a:r>
              <a:rPr sz="900" b="1" spc="-25" dirty="0">
                <a:solidFill>
                  <a:srgbClr val="FFFFFF"/>
                </a:solidFill>
                <a:latin typeface="Times New Roman"/>
                <a:cs typeface="Times New Roman"/>
              </a:rPr>
              <a:t>120</a:t>
            </a:r>
            <a:endParaRPr sz="900">
              <a:latin typeface="Times New Roman"/>
              <a:cs typeface="Times New Roman"/>
            </a:endParaRPr>
          </a:p>
          <a:p>
            <a:pPr marR="5080" algn="r">
              <a:lnSpc>
                <a:spcPct val="100000"/>
              </a:lnSpc>
              <a:spcBef>
                <a:spcPts val="220"/>
              </a:spcBef>
            </a:pPr>
            <a:r>
              <a:rPr sz="900" b="1" spc="-25" dirty="0">
                <a:solidFill>
                  <a:srgbClr val="FFFFFF"/>
                </a:solidFill>
                <a:latin typeface="Times New Roman"/>
                <a:cs typeface="Times New Roman"/>
              </a:rPr>
              <a:t>100</a:t>
            </a:r>
            <a:endParaRPr sz="900">
              <a:latin typeface="Times New Roman"/>
              <a:cs typeface="Times New Roman"/>
            </a:endParaRPr>
          </a:p>
          <a:p>
            <a:pPr marR="5080" algn="r">
              <a:lnSpc>
                <a:spcPct val="100000"/>
              </a:lnSpc>
              <a:spcBef>
                <a:spcPts val="220"/>
              </a:spcBef>
            </a:pPr>
            <a:r>
              <a:rPr sz="900" b="1" spc="-25" dirty="0">
                <a:solidFill>
                  <a:srgbClr val="FFFFFF"/>
                </a:solidFill>
                <a:latin typeface="Times New Roman"/>
                <a:cs typeface="Times New Roman"/>
              </a:rPr>
              <a:t>80</a:t>
            </a:r>
            <a:endParaRPr sz="900">
              <a:latin typeface="Times New Roman"/>
              <a:cs typeface="Times New Roman"/>
            </a:endParaRPr>
          </a:p>
          <a:p>
            <a:pPr marR="5080" algn="r">
              <a:lnSpc>
                <a:spcPct val="100000"/>
              </a:lnSpc>
              <a:spcBef>
                <a:spcPts val="220"/>
              </a:spcBef>
            </a:pPr>
            <a:r>
              <a:rPr sz="900" b="1" spc="-25" dirty="0">
                <a:solidFill>
                  <a:srgbClr val="FFFFFF"/>
                </a:solidFill>
                <a:latin typeface="Times New Roman"/>
                <a:cs typeface="Times New Roman"/>
              </a:rPr>
              <a:t>60</a:t>
            </a:r>
            <a:endParaRPr sz="900">
              <a:latin typeface="Times New Roman"/>
              <a:cs typeface="Times New Roman"/>
            </a:endParaRPr>
          </a:p>
          <a:p>
            <a:pPr marR="5080" algn="r">
              <a:lnSpc>
                <a:spcPct val="100000"/>
              </a:lnSpc>
              <a:spcBef>
                <a:spcPts val="220"/>
              </a:spcBef>
            </a:pPr>
            <a:r>
              <a:rPr sz="900" b="1" spc="-25" dirty="0">
                <a:solidFill>
                  <a:srgbClr val="FFFFFF"/>
                </a:solidFill>
                <a:latin typeface="Times New Roman"/>
                <a:cs typeface="Times New Roman"/>
              </a:rPr>
              <a:t>40</a:t>
            </a:r>
            <a:endParaRPr sz="900">
              <a:latin typeface="Times New Roman"/>
              <a:cs typeface="Times New Roman"/>
            </a:endParaRPr>
          </a:p>
          <a:p>
            <a:pPr marR="5080" algn="r">
              <a:lnSpc>
                <a:spcPct val="100000"/>
              </a:lnSpc>
              <a:spcBef>
                <a:spcPts val="220"/>
              </a:spcBef>
            </a:pPr>
            <a:r>
              <a:rPr sz="900" b="1" spc="-25" dirty="0">
                <a:solidFill>
                  <a:srgbClr val="FFFFFF"/>
                </a:solidFill>
                <a:latin typeface="Times New Roman"/>
                <a:cs typeface="Times New Roman"/>
              </a:rPr>
              <a:t>20</a:t>
            </a:r>
            <a:endParaRPr sz="900">
              <a:latin typeface="Times New Roman"/>
              <a:cs typeface="Times New Roman"/>
            </a:endParaRPr>
          </a:p>
          <a:p>
            <a:pPr marR="5080" algn="r">
              <a:lnSpc>
                <a:spcPct val="100000"/>
              </a:lnSpc>
              <a:spcBef>
                <a:spcPts val="225"/>
              </a:spcBef>
            </a:pPr>
            <a:r>
              <a:rPr sz="900" b="1" spc="-50" dirty="0">
                <a:solidFill>
                  <a:srgbClr val="FFFFFF"/>
                </a:solidFill>
                <a:latin typeface="Times New Roman"/>
                <a:cs typeface="Times New Roman"/>
              </a:rPr>
              <a:t>0</a:t>
            </a:r>
            <a:endParaRPr sz="900">
              <a:latin typeface="Times New Roman"/>
              <a:cs typeface="Times New Roman"/>
            </a:endParaRPr>
          </a:p>
        </p:txBody>
      </p:sp>
      <p:grpSp>
        <p:nvGrpSpPr>
          <p:cNvPr id="59" name="object 59"/>
          <p:cNvGrpSpPr/>
          <p:nvPr/>
        </p:nvGrpSpPr>
        <p:grpSpPr>
          <a:xfrm>
            <a:off x="256705" y="356628"/>
            <a:ext cx="6480810" cy="2835275"/>
            <a:chOff x="256705" y="356628"/>
            <a:chExt cx="6480810" cy="2835275"/>
          </a:xfrm>
        </p:grpSpPr>
        <p:pic>
          <p:nvPicPr>
            <p:cNvPr id="60" name="object 60"/>
            <p:cNvPicPr/>
            <p:nvPr/>
          </p:nvPicPr>
          <p:blipFill>
            <a:blip r:embed="rId33" cstate="print"/>
            <a:stretch>
              <a:fillRect/>
            </a:stretch>
          </p:blipFill>
          <p:spPr>
            <a:xfrm>
              <a:off x="256705" y="2413381"/>
              <a:ext cx="496049" cy="485139"/>
            </a:xfrm>
            <a:prstGeom prst="rect">
              <a:avLst/>
            </a:prstGeom>
          </p:spPr>
        </p:pic>
        <p:pic>
          <p:nvPicPr>
            <p:cNvPr id="61" name="object 61"/>
            <p:cNvPicPr/>
            <p:nvPr/>
          </p:nvPicPr>
          <p:blipFill>
            <a:blip r:embed="rId34" cstate="print"/>
            <a:stretch>
              <a:fillRect/>
            </a:stretch>
          </p:blipFill>
          <p:spPr>
            <a:xfrm>
              <a:off x="861898" y="2422271"/>
              <a:ext cx="263537" cy="245110"/>
            </a:xfrm>
            <a:prstGeom prst="rect">
              <a:avLst/>
            </a:prstGeom>
          </p:spPr>
        </p:pic>
        <p:pic>
          <p:nvPicPr>
            <p:cNvPr id="62" name="object 62"/>
            <p:cNvPicPr/>
            <p:nvPr/>
          </p:nvPicPr>
          <p:blipFill>
            <a:blip r:embed="rId35" cstate="print"/>
            <a:stretch>
              <a:fillRect/>
            </a:stretch>
          </p:blipFill>
          <p:spPr>
            <a:xfrm>
              <a:off x="1195412" y="2413634"/>
              <a:ext cx="679234" cy="632460"/>
            </a:xfrm>
            <a:prstGeom prst="rect">
              <a:avLst/>
            </a:prstGeom>
          </p:spPr>
        </p:pic>
        <p:pic>
          <p:nvPicPr>
            <p:cNvPr id="63" name="object 63"/>
            <p:cNvPicPr/>
            <p:nvPr/>
          </p:nvPicPr>
          <p:blipFill>
            <a:blip r:embed="rId36" cstate="print"/>
            <a:stretch>
              <a:fillRect/>
            </a:stretch>
          </p:blipFill>
          <p:spPr>
            <a:xfrm>
              <a:off x="1962785" y="2414269"/>
              <a:ext cx="1032382" cy="537082"/>
            </a:xfrm>
            <a:prstGeom prst="rect">
              <a:avLst/>
            </a:prstGeom>
          </p:spPr>
        </p:pic>
        <p:pic>
          <p:nvPicPr>
            <p:cNvPr id="64" name="object 64"/>
            <p:cNvPicPr/>
            <p:nvPr/>
          </p:nvPicPr>
          <p:blipFill>
            <a:blip r:embed="rId37" cstate="print"/>
            <a:stretch>
              <a:fillRect/>
            </a:stretch>
          </p:blipFill>
          <p:spPr>
            <a:xfrm>
              <a:off x="3125978" y="2417825"/>
              <a:ext cx="243332" cy="229870"/>
            </a:xfrm>
            <a:prstGeom prst="rect">
              <a:avLst/>
            </a:prstGeom>
          </p:spPr>
        </p:pic>
        <p:pic>
          <p:nvPicPr>
            <p:cNvPr id="65" name="object 65"/>
            <p:cNvPicPr/>
            <p:nvPr/>
          </p:nvPicPr>
          <p:blipFill>
            <a:blip r:embed="rId38" cstate="print"/>
            <a:stretch>
              <a:fillRect/>
            </a:stretch>
          </p:blipFill>
          <p:spPr>
            <a:xfrm>
              <a:off x="3480942" y="2414143"/>
              <a:ext cx="253619" cy="252729"/>
            </a:xfrm>
            <a:prstGeom prst="rect">
              <a:avLst/>
            </a:prstGeom>
          </p:spPr>
        </p:pic>
        <p:pic>
          <p:nvPicPr>
            <p:cNvPr id="66" name="object 66"/>
            <p:cNvPicPr/>
            <p:nvPr/>
          </p:nvPicPr>
          <p:blipFill>
            <a:blip r:embed="rId39" cstate="print"/>
            <a:stretch>
              <a:fillRect/>
            </a:stretch>
          </p:blipFill>
          <p:spPr>
            <a:xfrm>
              <a:off x="3873754" y="2414269"/>
              <a:ext cx="985012" cy="777239"/>
            </a:xfrm>
            <a:prstGeom prst="rect">
              <a:avLst/>
            </a:prstGeom>
          </p:spPr>
        </p:pic>
        <p:pic>
          <p:nvPicPr>
            <p:cNvPr id="67" name="object 67"/>
            <p:cNvPicPr/>
            <p:nvPr/>
          </p:nvPicPr>
          <p:blipFill>
            <a:blip r:embed="rId40" cstate="print"/>
            <a:stretch>
              <a:fillRect/>
            </a:stretch>
          </p:blipFill>
          <p:spPr>
            <a:xfrm>
              <a:off x="4889626" y="2413762"/>
              <a:ext cx="1847596" cy="584580"/>
            </a:xfrm>
            <a:prstGeom prst="rect">
              <a:avLst/>
            </a:prstGeom>
          </p:spPr>
        </p:pic>
        <p:pic>
          <p:nvPicPr>
            <p:cNvPr id="68" name="object 68"/>
            <p:cNvPicPr/>
            <p:nvPr/>
          </p:nvPicPr>
          <p:blipFill>
            <a:blip r:embed="rId41" cstate="print"/>
            <a:stretch>
              <a:fillRect/>
            </a:stretch>
          </p:blipFill>
          <p:spPr>
            <a:xfrm>
              <a:off x="1421892" y="356628"/>
              <a:ext cx="4341114" cy="447281"/>
            </a:xfrm>
            <a:prstGeom prst="rect">
              <a:avLst/>
            </a:prstGeom>
          </p:spPr>
        </p:pic>
      </p:grpSp>
      <p:sp>
        <p:nvSpPr>
          <p:cNvPr id="69" name="object 69"/>
          <p:cNvSpPr txBox="1"/>
          <p:nvPr/>
        </p:nvSpPr>
        <p:spPr>
          <a:xfrm>
            <a:off x="1519427" y="402336"/>
            <a:ext cx="4150360" cy="271780"/>
          </a:xfrm>
          <a:prstGeom prst="rect">
            <a:avLst/>
          </a:prstGeom>
          <a:ln w="9525">
            <a:solidFill>
              <a:srgbClr val="EC7C30"/>
            </a:solidFill>
          </a:ln>
        </p:spPr>
        <p:txBody>
          <a:bodyPr vert="horz" wrap="square" lIns="0" tIns="6350" rIns="0" bIns="0" rtlCol="0">
            <a:spAutoFit/>
          </a:bodyPr>
          <a:lstStyle/>
          <a:p>
            <a:pPr marL="39370">
              <a:lnSpc>
                <a:spcPct val="100000"/>
              </a:lnSpc>
              <a:spcBef>
                <a:spcPts val="50"/>
              </a:spcBef>
            </a:pPr>
            <a:r>
              <a:rPr sz="1600" b="1" spc="65" dirty="0">
                <a:solidFill>
                  <a:srgbClr val="FFFF00"/>
                </a:solidFill>
                <a:latin typeface="Times New Roman"/>
                <a:cs typeface="Times New Roman"/>
              </a:rPr>
              <a:t>Most</a:t>
            </a:r>
            <a:r>
              <a:rPr sz="1600" b="1" spc="225" dirty="0">
                <a:solidFill>
                  <a:srgbClr val="FFFF00"/>
                </a:solidFill>
                <a:latin typeface="Times New Roman"/>
                <a:cs typeface="Times New Roman"/>
              </a:rPr>
              <a:t> </a:t>
            </a:r>
            <a:r>
              <a:rPr sz="1600" b="1" spc="65" dirty="0">
                <a:solidFill>
                  <a:srgbClr val="FFFF00"/>
                </a:solidFill>
                <a:latin typeface="Times New Roman"/>
                <a:cs typeface="Times New Roman"/>
              </a:rPr>
              <a:t>Common</a:t>
            </a:r>
            <a:r>
              <a:rPr sz="1600" b="1" spc="275" dirty="0">
                <a:solidFill>
                  <a:srgbClr val="FFFF00"/>
                </a:solidFill>
                <a:latin typeface="Times New Roman"/>
                <a:cs typeface="Times New Roman"/>
              </a:rPr>
              <a:t> </a:t>
            </a:r>
            <a:r>
              <a:rPr sz="1600" b="1" spc="65" dirty="0">
                <a:solidFill>
                  <a:srgbClr val="FFFF00"/>
                </a:solidFill>
                <a:latin typeface="Times New Roman"/>
                <a:cs typeface="Times New Roman"/>
              </a:rPr>
              <a:t>genre</a:t>
            </a:r>
            <a:r>
              <a:rPr sz="1600" b="1" spc="245" dirty="0">
                <a:solidFill>
                  <a:srgbClr val="FFFF00"/>
                </a:solidFill>
                <a:latin typeface="Times New Roman"/>
                <a:cs typeface="Times New Roman"/>
              </a:rPr>
              <a:t> </a:t>
            </a:r>
            <a:r>
              <a:rPr sz="1600" b="1" dirty="0">
                <a:solidFill>
                  <a:srgbClr val="FFFF00"/>
                </a:solidFill>
                <a:latin typeface="Times New Roman"/>
                <a:cs typeface="Times New Roman"/>
              </a:rPr>
              <a:t>on</a:t>
            </a:r>
            <a:r>
              <a:rPr sz="1600" b="1" spc="220" dirty="0">
                <a:solidFill>
                  <a:srgbClr val="FFFF00"/>
                </a:solidFill>
                <a:latin typeface="Times New Roman"/>
                <a:cs typeface="Times New Roman"/>
              </a:rPr>
              <a:t> </a:t>
            </a:r>
            <a:r>
              <a:rPr sz="1600" b="1" spc="70" dirty="0">
                <a:solidFill>
                  <a:srgbClr val="FFFF00"/>
                </a:solidFill>
                <a:latin typeface="Times New Roman"/>
                <a:cs typeface="Times New Roman"/>
              </a:rPr>
              <a:t>Netflix</a:t>
            </a:r>
            <a:r>
              <a:rPr sz="1600" b="1" spc="270" dirty="0">
                <a:solidFill>
                  <a:srgbClr val="FFFF00"/>
                </a:solidFill>
                <a:latin typeface="Times New Roman"/>
                <a:cs typeface="Times New Roman"/>
              </a:rPr>
              <a:t> </a:t>
            </a:r>
            <a:r>
              <a:rPr sz="1600" b="1" spc="65" dirty="0">
                <a:solidFill>
                  <a:srgbClr val="FFFF00"/>
                </a:solidFill>
                <a:latin typeface="Times New Roman"/>
                <a:cs typeface="Times New Roman"/>
              </a:rPr>
              <a:t>Originals</a:t>
            </a:r>
            <a:endParaRPr sz="1600">
              <a:latin typeface="Times New Roman"/>
              <a:cs typeface="Times New Roman"/>
            </a:endParaRPr>
          </a:p>
        </p:txBody>
      </p:sp>
      <p:grpSp>
        <p:nvGrpSpPr>
          <p:cNvPr id="70" name="object 70"/>
          <p:cNvGrpSpPr/>
          <p:nvPr/>
        </p:nvGrpSpPr>
        <p:grpSpPr>
          <a:xfrm>
            <a:off x="132842" y="312674"/>
            <a:ext cx="11750040" cy="6054725"/>
            <a:chOff x="132842" y="312674"/>
            <a:chExt cx="11750040" cy="6054725"/>
          </a:xfrm>
        </p:grpSpPr>
        <p:sp>
          <p:nvSpPr>
            <p:cNvPr id="71" name="object 71"/>
            <p:cNvSpPr/>
            <p:nvPr/>
          </p:nvSpPr>
          <p:spPr>
            <a:xfrm>
              <a:off x="145542" y="325374"/>
              <a:ext cx="6896100" cy="2971800"/>
            </a:xfrm>
            <a:custGeom>
              <a:avLst/>
              <a:gdLst/>
              <a:ahLst/>
              <a:cxnLst/>
              <a:rect l="l" t="t" r="r" b="b"/>
              <a:pathLst>
                <a:path w="6896100" h="2971800">
                  <a:moveTo>
                    <a:pt x="0" y="2971800"/>
                  </a:moveTo>
                  <a:lnTo>
                    <a:pt x="6896100" y="2971800"/>
                  </a:lnTo>
                  <a:lnTo>
                    <a:pt x="6896100" y="0"/>
                  </a:lnTo>
                  <a:lnTo>
                    <a:pt x="0" y="0"/>
                  </a:lnTo>
                  <a:lnTo>
                    <a:pt x="0" y="2971800"/>
                  </a:lnTo>
                  <a:close/>
                </a:path>
              </a:pathLst>
            </a:custGeom>
            <a:ln w="25400">
              <a:solidFill>
                <a:srgbClr val="EC7C30"/>
              </a:solidFill>
            </a:ln>
          </p:spPr>
          <p:txBody>
            <a:bodyPr wrap="square" lIns="0" tIns="0" rIns="0" bIns="0" rtlCol="0"/>
            <a:lstStyle/>
            <a:p>
              <a:endParaRPr/>
            </a:p>
          </p:txBody>
        </p:sp>
        <p:pic>
          <p:nvPicPr>
            <p:cNvPr id="72" name="object 72"/>
            <p:cNvPicPr/>
            <p:nvPr/>
          </p:nvPicPr>
          <p:blipFill>
            <a:blip r:embed="rId42" cstate="print"/>
            <a:stretch>
              <a:fillRect/>
            </a:stretch>
          </p:blipFill>
          <p:spPr>
            <a:xfrm>
              <a:off x="5398007" y="4808220"/>
              <a:ext cx="387108" cy="1559051"/>
            </a:xfrm>
            <a:prstGeom prst="rect">
              <a:avLst/>
            </a:prstGeom>
          </p:spPr>
        </p:pic>
        <p:pic>
          <p:nvPicPr>
            <p:cNvPr id="73" name="object 73"/>
            <p:cNvPicPr/>
            <p:nvPr/>
          </p:nvPicPr>
          <p:blipFill>
            <a:blip r:embed="rId43" cstate="print"/>
            <a:stretch>
              <a:fillRect/>
            </a:stretch>
          </p:blipFill>
          <p:spPr>
            <a:xfrm>
              <a:off x="5945124" y="4655832"/>
              <a:ext cx="387108" cy="1711439"/>
            </a:xfrm>
            <a:prstGeom prst="rect">
              <a:avLst/>
            </a:prstGeom>
          </p:spPr>
        </p:pic>
        <p:pic>
          <p:nvPicPr>
            <p:cNvPr id="74" name="object 74"/>
            <p:cNvPicPr/>
            <p:nvPr/>
          </p:nvPicPr>
          <p:blipFill>
            <a:blip r:embed="rId44" cstate="print"/>
            <a:stretch>
              <a:fillRect/>
            </a:stretch>
          </p:blipFill>
          <p:spPr>
            <a:xfrm>
              <a:off x="6490715" y="4824983"/>
              <a:ext cx="387108" cy="1542287"/>
            </a:xfrm>
            <a:prstGeom prst="rect">
              <a:avLst/>
            </a:prstGeom>
          </p:spPr>
        </p:pic>
        <p:pic>
          <p:nvPicPr>
            <p:cNvPr id="75" name="object 75"/>
            <p:cNvPicPr/>
            <p:nvPr/>
          </p:nvPicPr>
          <p:blipFill>
            <a:blip r:embed="rId45" cstate="print"/>
            <a:stretch>
              <a:fillRect/>
            </a:stretch>
          </p:blipFill>
          <p:spPr>
            <a:xfrm>
              <a:off x="7037832" y="4814315"/>
              <a:ext cx="387108" cy="1552956"/>
            </a:xfrm>
            <a:prstGeom prst="rect">
              <a:avLst/>
            </a:prstGeom>
          </p:spPr>
        </p:pic>
        <p:pic>
          <p:nvPicPr>
            <p:cNvPr id="76" name="object 76"/>
            <p:cNvPicPr/>
            <p:nvPr/>
          </p:nvPicPr>
          <p:blipFill>
            <a:blip r:embed="rId46" cstate="print"/>
            <a:stretch>
              <a:fillRect/>
            </a:stretch>
          </p:blipFill>
          <p:spPr>
            <a:xfrm>
              <a:off x="7583423" y="4986515"/>
              <a:ext cx="387108" cy="1380756"/>
            </a:xfrm>
            <a:prstGeom prst="rect">
              <a:avLst/>
            </a:prstGeom>
          </p:spPr>
        </p:pic>
        <p:pic>
          <p:nvPicPr>
            <p:cNvPr id="77" name="object 77"/>
            <p:cNvPicPr/>
            <p:nvPr/>
          </p:nvPicPr>
          <p:blipFill>
            <a:blip r:embed="rId47" cstate="print"/>
            <a:stretch>
              <a:fillRect/>
            </a:stretch>
          </p:blipFill>
          <p:spPr>
            <a:xfrm>
              <a:off x="8130539" y="4287012"/>
              <a:ext cx="387108" cy="2080260"/>
            </a:xfrm>
            <a:prstGeom prst="rect">
              <a:avLst/>
            </a:prstGeom>
          </p:spPr>
        </p:pic>
        <p:pic>
          <p:nvPicPr>
            <p:cNvPr id="78" name="object 78"/>
            <p:cNvPicPr/>
            <p:nvPr/>
          </p:nvPicPr>
          <p:blipFill>
            <a:blip r:embed="rId48" cstate="print"/>
            <a:stretch>
              <a:fillRect/>
            </a:stretch>
          </p:blipFill>
          <p:spPr>
            <a:xfrm>
              <a:off x="8676132" y="4619256"/>
              <a:ext cx="387108" cy="1748015"/>
            </a:xfrm>
            <a:prstGeom prst="rect">
              <a:avLst/>
            </a:prstGeom>
          </p:spPr>
        </p:pic>
        <p:pic>
          <p:nvPicPr>
            <p:cNvPr id="79" name="object 79"/>
            <p:cNvPicPr/>
            <p:nvPr/>
          </p:nvPicPr>
          <p:blipFill>
            <a:blip r:embed="rId49" cstate="print"/>
            <a:stretch>
              <a:fillRect/>
            </a:stretch>
          </p:blipFill>
          <p:spPr>
            <a:xfrm>
              <a:off x="9223248" y="5388864"/>
              <a:ext cx="387108" cy="978408"/>
            </a:xfrm>
            <a:prstGeom prst="rect">
              <a:avLst/>
            </a:prstGeom>
          </p:spPr>
        </p:pic>
        <p:pic>
          <p:nvPicPr>
            <p:cNvPr id="80" name="object 80"/>
            <p:cNvPicPr/>
            <p:nvPr/>
          </p:nvPicPr>
          <p:blipFill>
            <a:blip r:embed="rId50" cstate="print"/>
            <a:stretch>
              <a:fillRect/>
            </a:stretch>
          </p:blipFill>
          <p:spPr>
            <a:xfrm>
              <a:off x="9768839" y="5365991"/>
              <a:ext cx="387108" cy="1001280"/>
            </a:xfrm>
            <a:prstGeom prst="rect">
              <a:avLst/>
            </a:prstGeom>
          </p:spPr>
        </p:pic>
        <p:pic>
          <p:nvPicPr>
            <p:cNvPr id="81" name="object 81"/>
            <p:cNvPicPr/>
            <p:nvPr/>
          </p:nvPicPr>
          <p:blipFill>
            <a:blip r:embed="rId51" cstate="print"/>
            <a:stretch>
              <a:fillRect/>
            </a:stretch>
          </p:blipFill>
          <p:spPr>
            <a:xfrm>
              <a:off x="10314432" y="4818900"/>
              <a:ext cx="388620" cy="1548371"/>
            </a:xfrm>
            <a:prstGeom prst="rect">
              <a:avLst/>
            </a:prstGeom>
          </p:spPr>
        </p:pic>
        <p:pic>
          <p:nvPicPr>
            <p:cNvPr id="82" name="object 82"/>
            <p:cNvPicPr/>
            <p:nvPr/>
          </p:nvPicPr>
          <p:blipFill>
            <a:blip r:embed="rId52" cstate="print"/>
            <a:stretch>
              <a:fillRect/>
            </a:stretch>
          </p:blipFill>
          <p:spPr>
            <a:xfrm>
              <a:off x="10861548" y="4764036"/>
              <a:ext cx="387108" cy="1603235"/>
            </a:xfrm>
            <a:prstGeom prst="rect">
              <a:avLst/>
            </a:prstGeom>
          </p:spPr>
        </p:pic>
        <p:pic>
          <p:nvPicPr>
            <p:cNvPr id="83" name="object 83"/>
            <p:cNvPicPr/>
            <p:nvPr/>
          </p:nvPicPr>
          <p:blipFill>
            <a:blip r:embed="rId53" cstate="print"/>
            <a:stretch>
              <a:fillRect/>
            </a:stretch>
          </p:blipFill>
          <p:spPr>
            <a:xfrm>
              <a:off x="11407139" y="5010924"/>
              <a:ext cx="388620" cy="1356347"/>
            </a:xfrm>
            <a:prstGeom prst="rect">
              <a:avLst/>
            </a:prstGeom>
          </p:spPr>
        </p:pic>
        <p:pic>
          <p:nvPicPr>
            <p:cNvPr id="84" name="object 84"/>
            <p:cNvPicPr/>
            <p:nvPr/>
          </p:nvPicPr>
          <p:blipFill>
            <a:blip r:embed="rId54" cstate="print"/>
            <a:stretch>
              <a:fillRect/>
            </a:stretch>
          </p:blipFill>
          <p:spPr>
            <a:xfrm>
              <a:off x="5457444" y="4847844"/>
              <a:ext cx="272796" cy="1510284"/>
            </a:xfrm>
            <a:prstGeom prst="rect">
              <a:avLst/>
            </a:prstGeom>
          </p:spPr>
        </p:pic>
        <p:pic>
          <p:nvPicPr>
            <p:cNvPr id="85" name="object 85"/>
            <p:cNvPicPr/>
            <p:nvPr/>
          </p:nvPicPr>
          <p:blipFill>
            <a:blip r:embed="rId55" cstate="print"/>
            <a:stretch>
              <a:fillRect/>
            </a:stretch>
          </p:blipFill>
          <p:spPr>
            <a:xfrm>
              <a:off x="6004559" y="4695444"/>
              <a:ext cx="272796" cy="1662683"/>
            </a:xfrm>
            <a:prstGeom prst="rect">
              <a:avLst/>
            </a:prstGeom>
          </p:spPr>
        </p:pic>
        <p:pic>
          <p:nvPicPr>
            <p:cNvPr id="86" name="object 86"/>
            <p:cNvPicPr/>
            <p:nvPr/>
          </p:nvPicPr>
          <p:blipFill>
            <a:blip r:embed="rId56" cstate="print"/>
            <a:stretch>
              <a:fillRect/>
            </a:stretch>
          </p:blipFill>
          <p:spPr>
            <a:xfrm>
              <a:off x="6550151" y="4864608"/>
              <a:ext cx="272796" cy="1493519"/>
            </a:xfrm>
            <a:prstGeom prst="rect">
              <a:avLst/>
            </a:prstGeom>
          </p:spPr>
        </p:pic>
        <p:pic>
          <p:nvPicPr>
            <p:cNvPr id="87" name="object 87"/>
            <p:cNvPicPr/>
            <p:nvPr/>
          </p:nvPicPr>
          <p:blipFill>
            <a:blip r:embed="rId57" cstate="print"/>
            <a:stretch>
              <a:fillRect/>
            </a:stretch>
          </p:blipFill>
          <p:spPr>
            <a:xfrm>
              <a:off x="7097268" y="4853939"/>
              <a:ext cx="272796" cy="1504188"/>
            </a:xfrm>
            <a:prstGeom prst="rect">
              <a:avLst/>
            </a:prstGeom>
          </p:spPr>
        </p:pic>
        <p:pic>
          <p:nvPicPr>
            <p:cNvPr id="88" name="object 88"/>
            <p:cNvPicPr/>
            <p:nvPr/>
          </p:nvPicPr>
          <p:blipFill>
            <a:blip r:embed="rId58" cstate="print"/>
            <a:stretch>
              <a:fillRect/>
            </a:stretch>
          </p:blipFill>
          <p:spPr>
            <a:xfrm>
              <a:off x="7642860" y="5026152"/>
              <a:ext cx="272796" cy="1331976"/>
            </a:xfrm>
            <a:prstGeom prst="rect">
              <a:avLst/>
            </a:prstGeom>
          </p:spPr>
        </p:pic>
        <p:pic>
          <p:nvPicPr>
            <p:cNvPr id="89" name="object 89"/>
            <p:cNvPicPr/>
            <p:nvPr/>
          </p:nvPicPr>
          <p:blipFill>
            <a:blip r:embed="rId59" cstate="print"/>
            <a:stretch>
              <a:fillRect/>
            </a:stretch>
          </p:blipFill>
          <p:spPr>
            <a:xfrm>
              <a:off x="8189975" y="4326635"/>
              <a:ext cx="272796" cy="2031491"/>
            </a:xfrm>
            <a:prstGeom prst="rect">
              <a:avLst/>
            </a:prstGeom>
          </p:spPr>
        </p:pic>
        <p:pic>
          <p:nvPicPr>
            <p:cNvPr id="90" name="object 90"/>
            <p:cNvPicPr/>
            <p:nvPr/>
          </p:nvPicPr>
          <p:blipFill>
            <a:blip r:embed="rId60" cstate="print"/>
            <a:stretch>
              <a:fillRect/>
            </a:stretch>
          </p:blipFill>
          <p:spPr>
            <a:xfrm>
              <a:off x="8735568" y="4658868"/>
              <a:ext cx="272796" cy="1699260"/>
            </a:xfrm>
            <a:prstGeom prst="rect">
              <a:avLst/>
            </a:prstGeom>
          </p:spPr>
        </p:pic>
        <p:pic>
          <p:nvPicPr>
            <p:cNvPr id="91" name="object 91"/>
            <p:cNvPicPr/>
            <p:nvPr/>
          </p:nvPicPr>
          <p:blipFill>
            <a:blip r:embed="rId61" cstate="print"/>
            <a:stretch>
              <a:fillRect/>
            </a:stretch>
          </p:blipFill>
          <p:spPr>
            <a:xfrm>
              <a:off x="9828275" y="5405627"/>
              <a:ext cx="272796" cy="952500"/>
            </a:xfrm>
            <a:prstGeom prst="rect">
              <a:avLst/>
            </a:prstGeom>
          </p:spPr>
        </p:pic>
        <p:pic>
          <p:nvPicPr>
            <p:cNvPr id="92" name="object 92"/>
            <p:cNvPicPr/>
            <p:nvPr/>
          </p:nvPicPr>
          <p:blipFill>
            <a:blip r:embed="rId62" cstate="print"/>
            <a:stretch>
              <a:fillRect/>
            </a:stretch>
          </p:blipFill>
          <p:spPr>
            <a:xfrm>
              <a:off x="9282684" y="5428488"/>
              <a:ext cx="272796" cy="929640"/>
            </a:xfrm>
            <a:prstGeom prst="rect">
              <a:avLst/>
            </a:prstGeom>
          </p:spPr>
        </p:pic>
        <p:pic>
          <p:nvPicPr>
            <p:cNvPr id="93" name="object 93"/>
            <p:cNvPicPr/>
            <p:nvPr/>
          </p:nvPicPr>
          <p:blipFill>
            <a:blip r:embed="rId63" cstate="print"/>
            <a:stretch>
              <a:fillRect/>
            </a:stretch>
          </p:blipFill>
          <p:spPr>
            <a:xfrm>
              <a:off x="10373868" y="4858512"/>
              <a:ext cx="274320" cy="1499616"/>
            </a:xfrm>
            <a:prstGeom prst="rect">
              <a:avLst/>
            </a:prstGeom>
          </p:spPr>
        </p:pic>
        <p:pic>
          <p:nvPicPr>
            <p:cNvPr id="94" name="object 94"/>
            <p:cNvPicPr/>
            <p:nvPr/>
          </p:nvPicPr>
          <p:blipFill>
            <a:blip r:embed="rId64" cstate="print"/>
            <a:stretch>
              <a:fillRect/>
            </a:stretch>
          </p:blipFill>
          <p:spPr>
            <a:xfrm>
              <a:off x="10920984" y="4803647"/>
              <a:ext cx="272796" cy="1554480"/>
            </a:xfrm>
            <a:prstGeom prst="rect">
              <a:avLst/>
            </a:prstGeom>
          </p:spPr>
        </p:pic>
        <p:pic>
          <p:nvPicPr>
            <p:cNvPr id="95" name="object 95"/>
            <p:cNvPicPr/>
            <p:nvPr/>
          </p:nvPicPr>
          <p:blipFill>
            <a:blip r:embed="rId65" cstate="print"/>
            <a:stretch>
              <a:fillRect/>
            </a:stretch>
          </p:blipFill>
          <p:spPr>
            <a:xfrm>
              <a:off x="11466575" y="5050535"/>
              <a:ext cx="274320" cy="1307592"/>
            </a:xfrm>
            <a:prstGeom prst="rect">
              <a:avLst/>
            </a:prstGeom>
          </p:spPr>
        </p:pic>
        <p:sp>
          <p:nvSpPr>
            <p:cNvPr id="96" name="object 96"/>
            <p:cNvSpPr/>
            <p:nvPr/>
          </p:nvSpPr>
          <p:spPr>
            <a:xfrm>
              <a:off x="5321807" y="6358127"/>
              <a:ext cx="6555105" cy="0"/>
            </a:xfrm>
            <a:custGeom>
              <a:avLst/>
              <a:gdLst/>
              <a:ahLst/>
              <a:cxnLst/>
              <a:rect l="l" t="t" r="r" b="b"/>
              <a:pathLst>
                <a:path w="6555105">
                  <a:moveTo>
                    <a:pt x="0" y="0"/>
                  </a:moveTo>
                  <a:lnTo>
                    <a:pt x="6554723" y="0"/>
                  </a:lnTo>
                </a:path>
              </a:pathLst>
            </a:custGeom>
            <a:ln w="12700">
              <a:solidFill>
                <a:srgbClr val="F1F1F1"/>
              </a:solidFill>
            </a:ln>
          </p:spPr>
          <p:txBody>
            <a:bodyPr wrap="square" lIns="0" tIns="0" rIns="0" bIns="0" rtlCol="0"/>
            <a:lstStyle/>
            <a:p>
              <a:endParaRPr/>
            </a:p>
          </p:txBody>
        </p:sp>
      </p:grpSp>
      <p:sp>
        <p:nvSpPr>
          <p:cNvPr id="97" name="object 97"/>
          <p:cNvSpPr txBox="1"/>
          <p:nvPr/>
        </p:nvSpPr>
        <p:spPr>
          <a:xfrm>
            <a:off x="5535167" y="4911681"/>
            <a:ext cx="139700" cy="634365"/>
          </a:xfrm>
          <a:prstGeom prst="rect">
            <a:avLst/>
          </a:prstGeom>
        </p:spPr>
        <p:txBody>
          <a:bodyPr vert="vert270" wrap="square" lIns="0" tIns="0" rIns="0" bIns="0" rtlCol="0">
            <a:spAutoFit/>
          </a:bodyPr>
          <a:lstStyle/>
          <a:p>
            <a:pPr marL="12700">
              <a:lnSpc>
                <a:spcPts val="955"/>
              </a:lnSpc>
            </a:pPr>
            <a:r>
              <a:rPr sz="900" spc="-10" dirty="0">
                <a:solidFill>
                  <a:srgbClr val="D9D9D9"/>
                </a:solidFill>
                <a:latin typeface="Carlito"/>
                <a:cs typeface="Carlito"/>
              </a:rPr>
              <a:t>94.45945946</a:t>
            </a:r>
            <a:endParaRPr sz="900">
              <a:latin typeface="Carlito"/>
              <a:cs typeface="Carlito"/>
            </a:endParaRPr>
          </a:p>
        </p:txBody>
      </p:sp>
      <p:sp>
        <p:nvSpPr>
          <p:cNvPr id="98" name="object 98"/>
          <p:cNvSpPr txBox="1"/>
          <p:nvPr/>
        </p:nvSpPr>
        <p:spPr>
          <a:xfrm>
            <a:off x="6081395" y="4760170"/>
            <a:ext cx="139700" cy="634365"/>
          </a:xfrm>
          <a:prstGeom prst="rect">
            <a:avLst/>
          </a:prstGeom>
        </p:spPr>
        <p:txBody>
          <a:bodyPr vert="vert270" wrap="square" lIns="0" tIns="0" rIns="0" bIns="0" rtlCol="0">
            <a:spAutoFit/>
          </a:bodyPr>
          <a:lstStyle/>
          <a:p>
            <a:pPr marL="12700">
              <a:lnSpc>
                <a:spcPts val="955"/>
              </a:lnSpc>
            </a:pPr>
            <a:r>
              <a:rPr sz="900" spc="-10" dirty="0">
                <a:solidFill>
                  <a:srgbClr val="D9D9D9"/>
                </a:solidFill>
                <a:latin typeface="Carlito"/>
                <a:cs typeface="Carlito"/>
              </a:rPr>
              <a:t>96.41025641</a:t>
            </a:r>
            <a:endParaRPr sz="900">
              <a:latin typeface="Carlito"/>
              <a:cs typeface="Carlito"/>
            </a:endParaRPr>
          </a:p>
        </p:txBody>
      </p:sp>
      <p:sp>
        <p:nvSpPr>
          <p:cNvPr id="99" name="object 99"/>
          <p:cNvSpPr txBox="1"/>
          <p:nvPr/>
        </p:nvSpPr>
        <p:spPr>
          <a:xfrm>
            <a:off x="6627876" y="4929588"/>
            <a:ext cx="139700" cy="634365"/>
          </a:xfrm>
          <a:prstGeom prst="rect">
            <a:avLst/>
          </a:prstGeom>
        </p:spPr>
        <p:txBody>
          <a:bodyPr vert="vert270" wrap="square" lIns="0" tIns="0" rIns="0" bIns="0" rtlCol="0">
            <a:spAutoFit/>
          </a:bodyPr>
          <a:lstStyle/>
          <a:p>
            <a:pPr marL="12700">
              <a:lnSpc>
                <a:spcPts val="955"/>
              </a:lnSpc>
            </a:pPr>
            <a:r>
              <a:rPr sz="900" spc="-10" dirty="0">
                <a:solidFill>
                  <a:srgbClr val="D9D9D9"/>
                </a:solidFill>
                <a:latin typeface="Carlito"/>
                <a:cs typeface="Carlito"/>
              </a:rPr>
              <a:t>94.22916667</a:t>
            </a:r>
            <a:endParaRPr sz="900">
              <a:latin typeface="Carlito"/>
              <a:cs typeface="Carlito"/>
            </a:endParaRPr>
          </a:p>
        </p:txBody>
      </p:sp>
      <p:sp>
        <p:nvSpPr>
          <p:cNvPr id="100" name="object 100"/>
          <p:cNvSpPr txBox="1"/>
          <p:nvPr/>
        </p:nvSpPr>
        <p:spPr>
          <a:xfrm>
            <a:off x="7174103" y="4917777"/>
            <a:ext cx="139700" cy="634365"/>
          </a:xfrm>
          <a:prstGeom prst="rect">
            <a:avLst/>
          </a:prstGeom>
        </p:spPr>
        <p:txBody>
          <a:bodyPr vert="vert270" wrap="square" lIns="0" tIns="0" rIns="0" bIns="0" rtlCol="0">
            <a:spAutoFit/>
          </a:bodyPr>
          <a:lstStyle/>
          <a:p>
            <a:pPr marL="12700">
              <a:lnSpc>
                <a:spcPts val="955"/>
              </a:lnSpc>
            </a:pPr>
            <a:r>
              <a:rPr sz="900" spc="-10" dirty="0">
                <a:solidFill>
                  <a:srgbClr val="D9D9D9"/>
                </a:solidFill>
                <a:latin typeface="Carlito"/>
                <a:cs typeface="Carlito"/>
              </a:rPr>
              <a:t>94.38095238</a:t>
            </a:r>
            <a:endParaRPr sz="900">
              <a:latin typeface="Carlito"/>
              <a:cs typeface="Carlito"/>
            </a:endParaRPr>
          </a:p>
        </p:txBody>
      </p:sp>
      <p:sp>
        <p:nvSpPr>
          <p:cNvPr id="101" name="object 101"/>
          <p:cNvSpPr txBox="1"/>
          <p:nvPr/>
        </p:nvSpPr>
        <p:spPr>
          <a:xfrm>
            <a:off x="7720583" y="5091221"/>
            <a:ext cx="139700" cy="575945"/>
          </a:xfrm>
          <a:prstGeom prst="rect">
            <a:avLst/>
          </a:prstGeom>
        </p:spPr>
        <p:txBody>
          <a:bodyPr vert="vert270" wrap="square" lIns="0" tIns="0" rIns="0" bIns="0" rtlCol="0">
            <a:spAutoFit/>
          </a:bodyPr>
          <a:lstStyle/>
          <a:p>
            <a:pPr marL="12700">
              <a:lnSpc>
                <a:spcPts val="955"/>
              </a:lnSpc>
            </a:pPr>
            <a:r>
              <a:rPr sz="900" spc="-10" dirty="0">
                <a:solidFill>
                  <a:srgbClr val="D9D9D9"/>
                </a:solidFill>
                <a:latin typeface="Carlito"/>
                <a:cs typeface="Carlito"/>
              </a:rPr>
              <a:t>92.1509434</a:t>
            </a:r>
            <a:endParaRPr sz="900">
              <a:latin typeface="Carlito"/>
              <a:cs typeface="Carlito"/>
            </a:endParaRPr>
          </a:p>
        </p:txBody>
      </p:sp>
      <p:sp>
        <p:nvSpPr>
          <p:cNvPr id="102" name="object 102"/>
          <p:cNvSpPr txBox="1"/>
          <p:nvPr/>
        </p:nvSpPr>
        <p:spPr>
          <a:xfrm>
            <a:off x="8267065" y="4390092"/>
            <a:ext cx="139700" cy="634365"/>
          </a:xfrm>
          <a:prstGeom prst="rect">
            <a:avLst/>
          </a:prstGeom>
        </p:spPr>
        <p:txBody>
          <a:bodyPr vert="vert270" wrap="square" lIns="0" tIns="0" rIns="0" bIns="0" rtlCol="0">
            <a:spAutoFit/>
          </a:bodyPr>
          <a:lstStyle/>
          <a:p>
            <a:pPr marL="12700">
              <a:lnSpc>
                <a:spcPts val="955"/>
              </a:lnSpc>
            </a:pPr>
            <a:r>
              <a:rPr sz="900" spc="-10" dirty="0">
                <a:solidFill>
                  <a:srgbClr val="D9D9D9"/>
                </a:solidFill>
                <a:latin typeface="Carlito"/>
                <a:cs typeface="Carlito"/>
              </a:rPr>
              <a:t>101.1714286</a:t>
            </a:r>
            <a:endParaRPr sz="900">
              <a:latin typeface="Carlito"/>
              <a:cs typeface="Carlito"/>
            </a:endParaRPr>
          </a:p>
        </p:txBody>
      </p:sp>
      <p:sp>
        <p:nvSpPr>
          <p:cNvPr id="103" name="object 103"/>
          <p:cNvSpPr txBox="1"/>
          <p:nvPr/>
        </p:nvSpPr>
        <p:spPr>
          <a:xfrm>
            <a:off x="8813292" y="4723594"/>
            <a:ext cx="139700" cy="634365"/>
          </a:xfrm>
          <a:prstGeom prst="rect">
            <a:avLst/>
          </a:prstGeom>
        </p:spPr>
        <p:txBody>
          <a:bodyPr vert="vert270" wrap="square" lIns="0" tIns="0" rIns="0" bIns="0" rtlCol="0">
            <a:spAutoFit/>
          </a:bodyPr>
          <a:lstStyle/>
          <a:p>
            <a:pPr marL="12700">
              <a:lnSpc>
                <a:spcPts val="955"/>
              </a:lnSpc>
            </a:pPr>
            <a:r>
              <a:rPr sz="900" spc="-10" dirty="0">
                <a:solidFill>
                  <a:srgbClr val="D9D9D9"/>
                </a:solidFill>
                <a:latin typeface="Carlito"/>
                <a:cs typeface="Carlito"/>
              </a:rPr>
              <a:t>96.88235294</a:t>
            </a:r>
            <a:endParaRPr sz="900">
              <a:latin typeface="Carlito"/>
              <a:cs typeface="Carlito"/>
            </a:endParaRPr>
          </a:p>
        </p:txBody>
      </p:sp>
      <p:sp>
        <p:nvSpPr>
          <p:cNvPr id="104" name="object 104"/>
          <p:cNvSpPr txBox="1"/>
          <p:nvPr/>
        </p:nvSpPr>
        <p:spPr>
          <a:xfrm>
            <a:off x="9359772" y="5493214"/>
            <a:ext cx="139700" cy="634365"/>
          </a:xfrm>
          <a:prstGeom prst="rect">
            <a:avLst/>
          </a:prstGeom>
        </p:spPr>
        <p:txBody>
          <a:bodyPr vert="vert270" wrap="square" lIns="0" tIns="0" rIns="0" bIns="0" rtlCol="0">
            <a:spAutoFit/>
          </a:bodyPr>
          <a:lstStyle/>
          <a:p>
            <a:pPr marL="12700">
              <a:lnSpc>
                <a:spcPts val="955"/>
              </a:lnSpc>
            </a:pPr>
            <a:r>
              <a:rPr sz="900" spc="-10" dirty="0">
                <a:solidFill>
                  <a:srgbClr val="D9D9D9"/>
                </a:solidFill>
                <a:latin typeface="Carlito"/>
                <a:cs typeface="Carlito"/>
              </a:rPr>
              <a:t>86.97297297</a:t>
            </a:r>
            <a:endParaRPr sz="900">
              <a:latin typeface="Carlito"/>
              <a:cs typeface="Carlito"/>
            </a:endParaRPr>
          </a:p>
        </p:txBody>
      </p:sp>
      <p:sp>
        <p:nvSpPr>
          <p:cNvPr id="105" name="object 105"/>
          <p:cNvSpPr txBox="1"/>
          <p:nvPr/>
        </p:nvSpPr>
        <p:spPr>
          <a:xfrm>
            <a:off x="9905771" y="5470545"/>
            <a:ext cx="140335" cy="634365"/>
          </a:xfrm>
          <a:prstGeom prst="rect">
            <a:avLst/>
          </a:prstGeom>
        </p:spPr>
        <p:txBody>
          <a:bodyPr vert="vert270" wrap="square" lIns="0" tIns="0" rIns="0" bIns="0" rtlCol="0">
            <a:spAutoFit/>
          </a:bodyPr>
          <a:lstStyle/>
          <a:p>
            <a:pPr marL="12700">
              <a:lnSpc>
                <a:spcPts val="955"/>
              </a:lnSpc>
            </a:pPr>
            <a:r>
              <a:rPr sz="900" spc="-10" dirty="0">
                <a:solidFill>
                  <a:srgbClr val="D9D9D9"/>
                </a:solidFill>
                <a:latin typeface="Carlito"/>
                <a:cs typeface="Carlito"/>
              </a:rPr>
              <a:t>87.26415094</a:t>
            </a:r>
            <a:endParaRPr sz="900">
              <a:latin typeface="Carlito"/>
              <a:cs typeface="Carlito"/>
            </a:endParaRPr>
          </a:p>
        </p:txBody>
      </p:sp>
      <p:sp>
        <p:nvSpPr>
          <p:cNvPr id="106" name="object 106"/>
          <p:cNvSpPr txBox="1"/>
          <p:nvPr/>
        </p:nvSpPr>
        <p:spPr>
          <a:xfrm>
            <a:off x="10452480" y="4922349"/>
            <a:ext cx="139700" cy="634365"/>
          </a:xfrm>
          <a:prstGeom prst="rect">
            <a:avLst/>
          </a:prstGeom>
        </p:spPr>
        <p:txBody>
          <a:bodyPr vert="vert270" wrap="square" lIns="0" tIns="0" rIns="0" bIns="0" rtlCol="0">
            <a:spAutoFit/>
          </a:bodyPr>
          <a:lstStyle/>
          <a:p>
            <a:pPr marL="12700">
              <a:lnSpc>
                <a:spcPts val="955"/>
              </a:lnSpc>
            </a:pPr>
            <a:r>
              <a:rPr sz="900" spc="-10" dirty="0">
                <a:solidFill>
                  <a:srgbClr val="D9D9D9"/>
                </a:solidFill>
                <a:latin typeface="Carlito"/>
                <a:cs typeface="Carlito"/>
              </a:rPr>
              <a:t>94.32467532</a:t>
            </a:r>
            <a:endParaRPr sz="900">
              <a:latin typeface="Carlito"/>
              <a:cs typeface="Carlito"/>
            </a:endParaRPr>
          </a:p>
        </p:txBody>
      </p:sp>
      <p:sp>
        <p:nvSpPr>
          <p:cNvPr id="107" name="object 107"/>
          <p:cNvSpPr txBox="1"/>
          <p:nvPr/>
        </p:nvSpPr>
        <p:spPr>
          <a:xfrm>
            <a:off x="10999089" y="4868374"/>
            <a:ext cx="139700" cy="634365"/>
          </a:xfrm>
          <a:prstGeom prst="rect">
            <a:avLst/>
          </a:prstGeom>
        </p:spPr>
        <p:txBody>
          <a:bodyPr vert="vert270" wrap="square" lIns="0" tIns="0" rIns="0" bIns="0" rtlCol="0">
            <a:spAutoFit/>
          </a:bodyPr>
          <a:lstStyle/>
          <a:p>
            <a:pPr marL="12700">
              <a:lnSpc>
                <a:spcPts val="955"/>
              </a:lnSpc>
            </a:pPr>
            <a:r>
              <a:rPr sz="900" spc="-10" dirty="0">
                <a:solidFill>
                  <a:srgbClr val="D9D9D9"/>
                </a:solidFill>
                <a:latin typeface="Carlito"/>
                <a:cs typeface="Carlito"/>
              </a:rPr>
              <a:t>95.01754386</a:t>
            </a:r>
            <a:endParaRPr sz="900">
              <a:latin typeface="Carlito"/>
              <a:cs typeface="Carlito"/>
            </a:endParaRPr>
          </a:p>
        </p:txBody>
      </p:sp>
      <p:sp>
        <p:nvSpPr>
          <p:cNvPr id="108" name="object 108"/>
          <p:cNvSpPr txBox="1"/>
          <p:nvPr/>
        </p:nvSpPr>
        <p:spPr>
          <a:xfrm>
            <a:off x="11545189" y="5114957"/>
            <a:ext cx="139700" cy="634365"/>
          </a:xfrm>
          <a:prstGeom prst="rect">
            <a:avLst/>
          </a:prstGeom>
        </p:spPr>
        <p:txBody>
          <a:bodyPr vert="vert270" wrap="square" lIns="0" tIns="0" rIns="0" bIns="0" rtlCol="0">
            <a:spAutoFit/>
          </a:bodyPr>
          <a:lstStyle/>
          <a:p>
            <a:pPr marL="12700">
              <a:lnSpc>
                <a:spcPts val="955"/>
              </a:lnSpc>
            </a:pPr>
            <a:r>
              <a:rPr sz="900" spc="-10" dirty="0">
                <a:solidFill>
                  <a:srgbClr val="D9D9D9"/>
                </a:solidFill>
                <a:latin typeface="Carlito"/>
                <a:cs typeface="Carlito"/>
              </a:rPr>
              <a:t>91.84313725</a:t>
            </a:r>
            <a:endParaRPr sz="900">
              <a:latin typeface="Carlito"/>
              <a:cs typeface="Carlito"/>
            </a:endParaRPr>
          </a:p>
        </p:txBody>
      </p:sp>
      <p:sp>
        <p:nvSpPr>
          <p:cNvPr id="109" name="object 109"/>
          <p:cNvSpPr txBox="1"/>
          <p:nvPr/>
        </p:nvSpPr>
        <p:spPr>
          <a:xfrm>
            <a:off x="5099939" y="6265265"/>
            <a:ext cx="128905" cy="162560"/>
          </a:xfrm>
          <a:prstGeom prst="rect">
            <a:avLst/>
          </a:prstGeom>
        </p:spPr>
        <p:txBody>
          <a:bodyPr vert="horz" wrap="square" lIns="0" tIns="12700" rIns="0" bIns="0" rtlCol="0">
            <a:spAutoFit/>
          </a:bodyPr>
          <a:lstStyle/>
          <a:p>
            <a:pPr>
              <a:lnSpc>
                <a:spcPct val="100000"/>
              </a:lnSpc>
              <a:spcBef>
                <a:spcPts val="100"/>
              </a:spcBef>
            </a:pPr>
            <a:r>
              <a:rPr sz="900" spc="-25" dirty="0">
                <a:solidFill>
                  <a:srgbClr val="D9D9D9"/>
                </a:solidFill>
                <a:latin typeface="Carlito"/>
                <a:cs typeface="Carlito"/>
              </a:rPr>
              <a:t>75</a:t>
            </a:r>
            <a:endParaRPr sz="900">
              <a:latin typeface="Carlito"/>
              <a:cs typeface="Carlito"/>
            </a:endParaRPr>
          </a:p>
        </p:txBody>
      </p:sp>
      <p:sp>
        <p:nvSpPr>
          <p:cNvPr id="110" name="object 110"/>
          <p:cNvSpPr txBox="1"/>
          <p:nvPr/>
        </p:nvSpPr>
        <p:spPr>
          <a:xfrm>
            <a:off x="5099939" y="5876950"/>
            <a:ext cx="128905" cy="162560"/>
          </a:xfrm>
          <a:prstGeom prst="rect">
            <a:avLst/>
          </a:prstGeom>
        </p:spPr>
        <p:txBody>
          <a:bodyPr vert="horz" wrap="square" lIns="0" tIns="12700" rIns="0" bIns="0" rtlCol="0">
            <a:spAutoFit/>
          </a:bodyPr>
          <a:lstStyle/>
          <a:p>
            <a:pPr>
              <a:lnSpc>
                <a:spcPct val="100000"/>
              </a:lnSpc>
              <a:spcBef>
                <a:spcPts val="100"/>
              </a:spcBef>
            </a:pPr>
            <a:r>
              <a:rPr sz="900" spc="-25" dirty="0">
                <a:solidFill>
                  <a:srgbClr val="D9D9D9"/>
                </a:solidFill>
                <a:latin typeface="Carlito"/>
                <a:cs typeface="Carlito"/>
              </a:rPr>
              <a:t>80</a:t>
            </a:r>
            <a:endParaRPr sz="900">
              <a:latin typeface="Carlito"/>
              <a:cs typeface="Carlito"/>
            </a:endParaRPr>
          </a:p>
        </p:txBody>
      </p:sp>
      <p:sp>
        <p:nvSpPr>
          <p:cNvPr id="111" name="object 111"/>
          <p:cNvSpPr txBox="1"/>
          <p:nvPr/>
        </p:nvSpPr>
        <p:spPr>
          <a:xfrm>
            <a:off x="5099939" y="5488330"/>
            <a:ext cx="128905" cy="162560"/>
          </a:xfrm>
          <a:prstGeom prst="rect">
            <a:avLst/>
          </a:prstGeom>
        </p:spPr>
        <p:txBody>
          <a:bodyPr vert="horz" wrap="square" lIns="0" tIns="12700" rIns="0" bIns="0" rtlCol="0">
            <a:spAutoFit/>
          </a:bodyPr>
          <a:lstStyle/>
          <a:p>
            <a:pPr>
              <a:lnSpc>
                <a:spcPct val="100000"/>
              </a:lnSpc>
              <a:spcBef>
                <a:spcPts val="100"/>
              </a:spcBef>
            </a:pPr>
            <a:r>
              <a:rPr sz="900" spc="-25" dirty="0">
                <a:solidFill>
                  <a:srgbClr val="D9D9D9"/>
                </a:solidFill>
                <a:latin typeface="Carlito"/>
                <a:cs typeface="Carlito"/>
              </a:rPr>
              <a:t>85</a:t>
            </a:r>
            <a:endParaRPr sz="900">
              <a:latin typeface="Carlito"/>
              <a:cs typeface="Carlito"/>
            </a:endParaRPr>
          </a:p>
        </p:txBody>
      </p:sp>
      <p:sp>
        <p:nvSpPr>
          <p:cNvPr id="112" name="object 112"/>
          <p:cNvSpPr txBox="1"/>
          <p:nvPr/>
        </p:nvSpPr>
        <p:spPr>
          <a:xfrm>
            <a:off x="5099939" y="5100066"/>
            <a:ext cx="128905" cy="162560"/>
          </a:xfrm>
          <a:prstGeom prst="rect">
            <a:avLst/>
          </a:prstGeom>
        </p:spPr>
        <p:txBody>
          <a:bodyPr vert="horz" wrap="square" lIns="0" tIns="12700" rIns="0" bIns="0" rtlCol="0">
            <a:spAutoFit/>
          </a:bodyPr>
          <a:lstStyle/>
          <a:p>
            <a:pPr>
              <a:lnSpc>
                <a:spcPct val="100000"/>
              </a:lnSpc>
              <a:spcBef>
                <a:spcPts val="100"/>
              </a:spcBef>
            </a:pPr>
            <a:r>
              <a:rPr sz="900" spc="-25" dirty="0">
                <a:solidFill>
                  <a:srgbClr val="D9D9D9"/>
                </a:solidFill>
                <a:latin typeface="Carlito"/>
                <a:cs typeface="Carlito"/>
              </a:rPr>
              <a:t>90</a:t>
            </a:r>
            <a:endParaRPr sz="900">
              <a:latin typeface="Carlito"/>
              <a:cs typeface="Carlito"/>
            </a:endParaRPr>
          </a:p>
        </p:txBody>
      </p:sp>
      <p:sp>
        <p:nvSpPr>
          <p:cNvPr id="113" name="object 113"/>
          <p:cNvSpPr txBox="1"/>
          <p:nvPr/>
        </p:nvSpPr>
        <p:spPr>
          <a:xfrm>
            <a:off x="5099939" y="4711445"/>
            <a:ext cx="128905" cy="162560"/>
          </a:xfrm>
          <a:prstGeom prst="rect">
            <a:avLst/>
          </a:prstGeom>
        </p:spPr>
        <p:txBody>
          <a:bodyPr vert="horz" wrap="square" lIns="0" tIns="12700" rIns="0" bIns="0" rtlCol="0">
            <a:spAutoFit/>
          </a:bodyPr>
          <a:lstStyle/>
          <a:p>
            <a:pPr>
              <a:lnSpc>
                <a:spcPct val="100000"/>
              </a:lnSpc>
              <a:spcBef>
                <a:spcPts val="100"/>
              </a:spcBef>
            </a:pPr>
            <a:r>
              <a:rPr sz="900" spc="-25" dirty="0">
                <a:solidFill>
                  <a:srgbClr val="D9D9D9"/>
                </a:solidFill>
                <a:latin typeface="Carlito"/>
                <a:cs typeface="Carlito"/>
              </a:rPr>
              <a:t>95</a:t>
            </a:r>
            <a:endParaRPr sz="900">
              <a:latin typeface="Carlito"/>
              <a:cs typeface="Carlito"/>
            </a:endParaRPr>
          </a:p>
        </p:txBody>
      </p:sp>
      <p:sp>
        <p:nvSpPr>
          <p:cNvPr id="114" name="object 114"/>
          <p:cNvSpPr txBox="1"/>
          <p:nvPr/>
        </p:nvSpPr>
        <p:spPr>
          <a:xfrm>
            <a:off x="5042027" y="4323079"/>
            <a:ext cx="186690" cy="162560"/>
          </a:xfrm>
          <a:prstGeom prst="rect">
            <a:avLst/>
          </a:prstGeom>
        </p:spPr>
        <p:txBody>
          <a:bodyPr vert="horz" wrap="square" lIns="0" tIns="12700" rIns="0" bIns="0" rtlCol="0">
            <a:spAutoFit/>
          </a:bodyPr>
          <a:lstStyle/>
          <a:p>
            <a:pPr>
              <a:lnSpc>
                <a:spcPct val="100000"/>
              </a:lnSpc>
              <a:spcBef>
                <a:spcPts val="100"/>
              </a:spcBef>
            </a:pPr>
            <a:r>
              <a:rPr sz="900" spc="-25" dirty="0">
                <a:solidFill>
                  <a:srgbClr val="D9D9D9"/>
                </a:solidFill>
                <a:latin typeface="Carlito"/>
                <a:cs typeface="Carlito"/>
              </a:rPr>
              <a:t>100</a:t>
            </a:r>
            <a:endParaRPr sz="900">
              <a:latin typeface="Carlito"/>
              <a:cs typeface="Carlito"/>
            </a:endParaRPr>
          </a:p>
        </p:txBody>
      </p:sp>
      <p:sp>
        <p:nvSpPr>
          <p:cNvPr id="115" name="object 115"/>
          <p:cNvSpPr txBox="1"/>
          <p:nvPr/>
        </p:nvSpPr>
        <p:spPr>
          <a:xfrm>
            <a:off x="5042027" y="3934155"/>
            <a:ext cx="186690" cy="163195"/>
          </a:xfrm>
          <a:prstGeom prst="rect">
            <a:avLst/>
          </a:prstGeom>
        </p:spPr>
        <p:txBody>
          <a:bodyPr vert="horz" wrap="square" lIns="0" tIns="12700" rIns="0" bIns="0" rtlCol="0">
            <a:spAutoFit/>
          </a:bodyPr>
          <a:lstStyle/>
          <a:p>
            <a:pPr>
              <a:lnSpc>
                <a:spcPct val="100000"/>
              </a:lnSpc>
              <a:spcBef>
                <a:spcPts val="100"/>
              </a:spcBef>
            </a:pPr>
            <a:r>
              <a:rPr sz="900" spc="-25" dirty="0">
                <a:solidFill>
                  <a:srgbClr val="D9D9D9"/>
                </a:solidFill>
                <a:latin typeface="Carlito"/>
                <a:cs typeface="Carlito"/>
              </a:rPr>
              <a:t>105</a:t>
            </a:r>
            <a:endParaRPr sz="900">
              <a:latin typeface="Carlito"/>
              <a:cs typeface="Carlito"/>
            </a:endParaRPr>
          </a:p>
        </p:txBody>
      </p:sp>
      <p:sp>
        <p:nvSpPr>
          <p:cNvPr id="116" name="object 116"/>
          <p:cNvSpPr txBox="1"/>
          <p:nvPr/>
        </p:nvSpPr>
        <p:spPr>
          <a:xfrm>
            <a:off x="5519292" y="6414008"/>
            <a:ext cx="164465" cy="162560"/>
          </a:xfrm>
          <a:prstGeom prst="rect">
            <a:avLst/>
          </a:prstGeom>
        </p:spPr>
        <p:txBody>
          <a:bodyPr vert="horz" wrap="square" lIns="0" tIns="12700" rIns="0" bIns="0" rtlCol="0">
            <a:spAutoFit/>
          </a:bodyPr>
          <a:lstStyle/>
          <a:p>
            <a:pPr>
              <a:lnSpc>
                <a:spcPct val="100000"/>
              </a:lnSpc>
              <a:spcBef>
                <a:spcPts val="100"/>
              </a:spcBef>
            </a:pPr>
            <a:r>
              <a:rPr sz="900" spc="-25" dirty="0">
                <a:solidFill>
                  <a:srgbClr val="D9D9D9"/>
                </a:solidFill>
                <a:latin typeface="Carlito"/>
                <a:cs typeface="Carlito"/>
              </a:rPr>
              <a:t>Jan</a:t>
            </a:r>
            <a:endParaRPr sz="900">
              <a:latin typeface="Carlito"/>
              <a:cs typeface="Carlito"/>
            </a:endParaRPr>
          </a:p>
        </p:txBody>
      </p:sp>
      <p:sp>
        <p:nvSpPr>
          <p:cNvPr id="117" name="object 117"/>
          <p:cNvSpPr txBox="1"/>
          <p:nvPr/>
        </p:nvSpPr>
        <p:spPr>
          <a:xfrm>
            <a:off x="6056629" y="6414008"/>
            <a:ext cx="182880" cy="162560"/>
          </a:xfrm>
          <a:prstGeom prst="rect">
            <a:avLst/>
          </a:prstGeom>
        </p:spPr>
        <p:txBody>
          <a:bodyPr vert="horz" wrap="square" lIns="0" tIns="12700" rIns="0" bIns="0" rtlCol="0">
            <a:spAutoFit/>
          </a:bodyPr>
          <a:lstStyle/>
          <a:p>
            <a:pPr>
              <a:lnSpc>
                <a:spcPct val="100000"/>
              </a:lnSpc>
              <a:spcBef>
                <a:spcPts val="100"/>
              </a:spcBef>
            </a:pPr>
            <a:r>
              <a:rPr sz="900" spc="-25" dirty="0">
                <a:solidFill>
                  <a:srgbClr val="D9D9D9"/>
                </a:solidFill>
                <a:latin typeface="Carlito"/>
                <a:cs typeface="Carlito"/>
              </a:rPr>
              <a:t>Feb</a:t>
            </a:r>
            <a:endParaRPr sz="900">
              <a:latin typeface="Carlito"/>
              <a:cs typeface="Carlito"/>
            </a:endParaRPr>
          </a:p>
        </p:txBody>
      </p:sp>
      <p:sp>
        <p:nvSpPr>
          <p:cNvPr id="118" name="object 118"/>
          <p:cNvSpPr txBox="1"/>
          <p:nvPr/>
        </p:nvSpPr>
        <p:spPr>
          <a:xfrm>
            <a:off x="6591554" y="6414008"/>
            <a:ext cx="205740" cy="162560"/>
          </a:xfrm>
          <a:prstGeom prst="rect">
            <a:avLst/>
          </a:prstGeom>
        </p:spPr>
        <p:txBody>
          <a:bodyPr vert="horz" wrap="square" lIns="0" tIns="12700" rIns="0" bIns="0" rtlCol="0">
            <a:spAutoFit/>
          </a:bodyPr>
          <a:lstStyle/>
          <a:p>
            <a:pPr>
              <a:lnSpc>
                <a:spcPct val="100000"/>
              </a:lnSpc>
              <a:spcBef>
                <a:spcPts val="100"/>
              </a:spcBef>
            </a:pPr>
            <a:r>
              <a:rPr sz="900" spc="-25" dirty="0">
                <a:solidFill>
                  <a:srgbClr val="D9D9D9"/>
                </a:solidFill>
                <a:latin typeface="Carlito"/>
                <a:cs typeface="Carlito"/>
              </a:rPr>
              <a:t>Mar</a:t>
            </a:r>
            <a:endParaRPr sz="900">
              <a:latin typeface="Carlito"/>
              <a:cs typeface="Carlito"/>
            </a:endParaRPr>
          </a:p>
        </p:txBody>
      </p:sp>
      <p:sp>
        <p:nvSpPr>
          <p:cNvPr id="119" name="object 119"/>
          <p:cNvSpPr txBox="1"/>
          <p:nvPr/>
        </p:nvSpPr>
        <p:spPr>
          <a:xfrm>
            <a:off x="7151243" y="6414008"/>
            <a:ext cx="179070" cy="162560"/>
          </a:xfrm>
          <a:prstGeom prst="rect">
            <a:avLst/>
          </a:prstGeom>
        </p:spPr>
        <p:txBody>
          <a:bodyPr vert="horz" wrap="square" lIns="0" tIns="12700" rIns="0" bIns="0" rtlCol="0">
            <a:spAutoFit/>
          </a:bodyPr>
          <a:lstStyle/>
          <a:p>
            <a:pPr>
              <a:lnSpc>
                <a:spcPct val="100000"/>
              </a:lnSpc>
              <a:spcBef>
                <a:spcPts val="100"/>
              </a:spcBef>
            </a:pPr>
            <a:r>
              <a:rPr sz="900" spc="-25" dirty="0">
                <a:solidFill>
                  <a:srgbClr val="D9D9D9"/>
                </a:solidFill>
                <a:latin typeface="Carlito"/>
                <a:cs typeface="Carlito"/>
              </a:rPr>
              <a:t>Apr</a:t>
            </a:r>
            <a:endParaRPr sz="900">
              <a:latin typeface="Carlito"/>
              <a:cs typeface="Carlito"/>
            </a:endParaRPr>
          </a:p>
        </p:txBody>
      </p:sp>
      <p:sp>
        <p:nvSpPr>
          <p:cNvPr id="120" name="object 120"/>
          <p:cNvSpPr txBox="1"/>
          <p:nvPr/>
        </p:nvSpPr>
        <p:spPr>
          <a:xfrm>
            <a:off x="7678546" y="6414008"/>
            <a:ext cx="217170" cy="162560"/>
          </a:xfrm>
          <a:prstGeom prst="rect">
            <a:avLst/>
          </a:prstGeom>
        </p:spPr>
        <p:txBody>
          <a:bodyPr vert="horz" wrap="square" lIns="0" tIns="12700" rIns="0" bIns="0" rtlCol="0">
            <a:spAutoFit/>
          </a:bodyPr>
          <a:lstStyle/>
          <a:p>
            <a:pPr>
              <a:lnSpc>
                <a:spcPct val="100000"/>
              </a:lnSpc>
              <a:spcBef>
                <a:spcPts val="100"/>
              </a:spcBef>
            </a:pPr>
            <a:r>
              <a:rPr sz="900" spc="-25" dirty="0">
                <a:solidFill>
                  <a:srgbClr val="D9D9D9"/>
                </a:solidFill>
                <a:latin typeface="Carlito"/>
                <a:cs typeface="Carlito"/>
              </a:rPr>
              <a:t>May</a:t>
            </a:r>
            <a:endParaRPr sz="900">
              <a:latin typeface="Carlito"/>
              <a:cs typeface="Carlito"/>
            </a:endParaRPr>
          </a:p>
        </p:txBody>
      </p:sp>
      <p:sp>
        <p:nvSpPr>
          <p:cNvPr id="121" name="object 121"/>
          <p:cNvSpPr txBox="1"/>
          <p:nvPr/>
        </p:nvSpPr>
        <p:spPr>
          <a:xfrm>
            <a:off x="8248777" y="6414008"/>
            <a:ext cx="168910" cy="162560"/>
          </a:xfrm>
          <a:prstGeom prst="rect">
            <a:avLst/>
          </a:prstGeom>
        </p:spPr>
        <p:txBody>
          <a:bodyPr vert="horz" wrap="square" lIns="0" tIns="12700" rIns="0" bIns="0" rtlCol="0">
            <a:spAutoFit/>
          </a:bodyPr>
          <a:lstStyle/>
          <a:p>
            <a:pPr>
              <a:lnSpc>
                <a:spcPct val="100000"/>
              </a:lnSpc>
              <a:spcBef>
                <a:spcPts val="100"/>
              </a:spcBef>
            </a:pPr>
            <a:r>
              <a:rPr sz="900" spc="-25" dirty="0">
                <a:solidFill>
                  <a:srgbClr val="D9D9D9"/>
                </a:solidFill>
                <a:latin typeface="Carlito"/>
                <a:cs typeface="Carlito"/>
              </a:rPr>
              <a:t>Jun</a:t>
            </a:r>
            <a:endParaRPr sz="900">
              <a:latin typeface="Carlito"/>
              <a:cs typeface="Carlito"/>
            </a:endParaRPr>
          </a:p>
        </p:txBody>
      </p:sp>
      <p:sp>
        <p:nvSpPr>
          <p:cNvPr id="122" name="object 122"/>
          <p:cNvSpPr txBox="1"/>
          <p:nvPr/>
        </p:nvSpPr>
        <p:spPr>
          <a:xfrm>
            <a:off x="8812021" y="6414008"/>
            <a:ext cx="135255" cy="162560"/>
          </a:xfrm>
          <a:prstGeom prst="rect">
            <a:avLst/>
          </a:prstGeom>
        </p:spPr>
        <p:txBody>
          <a:bodyPr vert="horz" wrap="square" lIns="0" tIns="12700" rIns="0" bIns="0" rtlCol="0">
            <a:spAutoFit/>
          </a:bodyPr>
          <a:lstStyle/>
          <a:p>
            <a:pPr>
              <a:lnSpc>
                <a:spcPct val="100000"/>
              </a:lnSpc>
              <a:spcBef>
                <a:spcPts val="100"/>
              </a:spcBef>
            </a:pPr>
            <a:r>
              <a:rPr sz="900" spc="-25" dirty="0">
                <a:solidFill>
                  <a:srgbClr val="D9D9D9"/>
                </a:solidFill>
                <a:latin typeface="Carlito"/>
                <a:cs typeface="Carlito"/>
              </a:rPr>
              <a:t>Jul</a:t>
            </a:r>
            <a:endParaRPr sz="900">
              <a:latin typeface="Carlito"/>
              <a:cs typeface="Carlito"/>
            </a:endParaRPr>
          </a:p>
        </p:txBody>
      </p:sp>
      <p:sp>
        <p:nvSpPr>
          <p:cNvPr id="123" name="object 123"/>
          <p:cNvSpPr txBox="1"/>
          <p:nvPr/>
        </p:nvSpPr>
        <p:spPr>
          <a:xfrm>
            <a:off x="9329673" y="6414008"/>
            <a:ext cx="193040" cy="162560"/>
          </a:xfrm>
          <a:prstGeom prst="rect">
            <a:avLst/>
          </a:prstGeom>
        </p:spPr>
        <p:txBody>
          <a:bodyPr vert="horz" wrap="square" lIns="0" tIns="12700" rIns="0" bIns="0" rtlCol="0">
            <a:spAutoFit/>
          </a:bodyPr>
          <a:lstStyle/>
          <a:p>
            <a:pPr>
              <a:lnSpc>
                <a:spcPct val="100000"/>
              </a:lnSpc>
              <a:spcBef>
                <a:spcPts val="100"/>
              </a:spcBef>
            </a:pPr>
            <a:r>
              <a:rPr sz="900" spc="-25" dirty="0">
                <a:solidFill>
                  <a:srgbClr val="D9D9D9"/>
                </a:solidFill>
                <a:latin typeface="Carlito"/>
                <a:cs typeface="Carlito"/>
              </a:rPr>
              <a:t>Aug</a:t>
            </a:r>
            <a:endParaRPr sz="900">
              <a:latin typeface="Carlito"/>
              <a:cs typeface="Carlito"/>
            </a:endParaRPr>
          </a:p>
        </p:txBody>
      </p:sp>
      <p:sp>
        <p:nvSpPr>
          <p:cNvPr id="124" name="object 124"/>
          <p:cNvSpPr txBox="1"/>
          <p:nvPr/>
        </p:nvSpPr>
        <p:spPr>
          <a:xfrm>
            <a:off x="9881361" y="6414008"/>
            <a:ext cx="182880" cy="162560"/>
          </a:xfrm>
          <a:prstGeom prst="rect">
            <a:avLst/>
          </a:prstGeom>
        </p:spPr>
        <p:txBody>
          <a:bodyPr vert="horz" wrap="square" lIns="0" tIns="12700" rIns="0" bIns="0" rtlCol="0">
            <a:spAutoFit/>
          </a:bodyPr>
          <a:lstStyle/>
          <a:p>
            <a:pPr>
              <a:lnSpc>
                <a:spcPct val="100000"/>
              </a:lnSpc>
              <a:spcBef>
                <a:spcPts val="100"/>
              </a:spcBef>
            </a:pPr>
            <a:r>
              <a:rPr sz="900" spc="-25" dirty="0">
                <a:solidFill>
                  <a:srgbClr val="D9D9D9"/>
                </a:solidFill>
                <a:latin typeface="Carlito"/>
                <a:cs typeface="Carlito"/>
              </a:rPr>
              <a:t>Sep</a:t>
            </a:r>
            <a:endParaRPr sz="900">
              <a:latin typeface="Carlito"/>
              <a:cs typeface="Carlito"/>
            </a:endParaRPr>
          </a:p>
        </p:txBody>
      </p:sp>
      <p:sp>
        <p:nvSpPr>
          <p:cNvPr id="125" name="object 125"/>
          <p:cNvSpPr txBox="1"/>
          <p:nvPr/>
        </p:nvSpPr>
        <p:spPr>
          <a:xfrm>
            <a:off x="10431526" y="6414008"/>
            <a:ext cx="174625" cy="162560"/>
          </a:xfrm>
          <a:prstGeom prst="rect">
            <a:avLst/>
          </a:prstGeom>
        </p:spPr>
        <p:txBody>
          <a:bodyPr vert="horz" wrap="square" lIns="0" tIns="12700" rIns="0" bIns="0" rtlCol="0">
            <a:spAutoFit/>
          </a:bodyPr>
          <a:lstStyle/>
          <a:p>
            <a:pPr>
              <a:lnSpc>
                <a:spcPct val="100000"/>
              </a:lnSpc>
              <a:spcBef>
                <a:spcPts val="100"/>
              </a:spcBef>
            </a:pPr>
            <a:r>
              <a:rPr sz="900" spc="-25" dirty="0">
                <a:solidFill>
                  <a:srgbClr val="D9D9D9"/>
                </a:solidFill>
                <a:latin typeface="Carlito"/>
                <a:cs typeface="Carlito"/>
              </a:rPr>
              <a:t>Oct</a:t>
            </a:r>
            <a:endParaRPr sz="900">
              <a:latin typeface="Carlito"/>
              <a:cs typeface="Carlito"/>
            </a:endParaRPr>
          </a:p>
        </p:txBody>
      </p:sp>
      <p:sp>
        <p:nvSpPr>
          <p:cNvPr id="126" name="object 126"/>
          <p:cNvSpPr txBox="1"/>
          <p:nvPr/>
        </p:nvSpPr>
        <p:spPr>
          <a:xfrm>
            <a:off x="10966068" y="6414008"/>
            <a:ext cx="198755" cy="162560"/>
          </a:xfrm>
          <a:prstGeom prst="rect">
            <a:avLst/>
          </a:prstGeom>
        </p:spPr>
        <p:txBody>
          <a:bodyPr vert="horz" wrap="square" lIns="0" tIns="12700" rIns="0" bIns="0" rtlCol="0">
            <a:spAutoFit/>
          </a:bodyPr>
          <a:lstStyle/>
          <a:p>
            <a:pPr>
              <a:lnSpc>
                <a:spcPct val="100000"/>
              </a:lnSpc>
              <a:spcBef>
                <a:spcPts val="100"/>
              </a:spcBef>
            </a:pPr>
            <a:r>
              <a:rPr sz="900" spc="-25" dirty="0">
                <a:solidFill>
                  <a:srgbClr val="D9D9D9"/>
                </a:solidFill>
                <a:latin typeface="Carlito"/>
                <a:cs typeface="Carlito"/>
              </a:rPr>
              <a:t>Nov</a:t>
            </a:r>
            <a:endParaRPr sz="900">
              <a:latin typeface="Carlito"/>
              <a:cs typeface="Carlito"/>
            </a:endParaRPr>
          </a:p>
        </p:txBody>
      </p:sp>
      <p:sp>
        <p:nvSpPr>
          <p:cNvPr id="127" name="object 127"/>
          <p:cNvSpPr txBox="1"/>
          <p:nvPr/>
        </p:nvSpPr>
        <p:spPr>
          <a:xfrm>
            <a:off x="11517503" y="6414008"/>
            <a:ext cx="187960" cy="162560"/>
          </a:xfrm>
          <a:prstGeom prst="rect">
            <a:avLst/>
          </a:prstGeom>
        </p:spPr>
        <p:txBody>
          <a:bodyPr vert="horz" wrap="square" lIns="0" tIns="12700" rIns="0" bIns="0" rtlCol="0">
            <a:spAutoFit/>
          </a:bodyPr>
          <a:lstStyle/>
          <a:p>
            <a:pPr>
              <a:lnSpc>
                <a:spcPct val="100000"/>
              </a:lnSpc>
              <a:spcBef>
                <a:spcPts val="100"/>
              </a:spcBef>
            </a:pPr>
            <a:r>
              <a:rPr sz="900" spc="-25" dirty="0">
                <a:solidFill>
                  <a:srgbClr val="D9D9D9"/>
                </a:solidFill>
                <a:latin typeface="Carlito"/>
                <a:cs typeface="Carlito"/>
              </a:rPr>
              <a:t>Dec</a:t>
            </a:r>
            <a:endParaRPr sz="900">
              <a:latin typeface="Carlito"/>
              <a:cs typeface="Carlito"/>
            </a:endParaRPr>
          </a:p>
        </p:txBody>
      </p:sp>
      <p:pic>
        <p:nvPicPr>
          <p:cNvPr id="128" name="object 128"/>
          <p:cNvPicPr/>
          <p:nvPr/>
        </p:nvPicPr>
        <p:blipFill>
          <a:blip r:embed="rId66" cstate="print"/>
          <a:stretch>
            <a:fillRect/>
          </a:stretch>
        </p:blipFill>
        <p:spPr>
          <a:xfrm>
            <a:off x="6201155" y="3570719"/>
            <a:ext cx="4571238" cy="448830"/>
          </a:xfrm>
          <a:prstGeom prst="rect">
            <a:avLst/>
          </a:prstGeom>
        </p:spPr>
      </p:pic>
      <p:sp>
        <p:nvSpPr>
          <p:cNvPr id="129" name="object 129"/>
          <p:cNvSpPr txBox="1"/>
          <p:nvPr/>
        </p:nvSpPr>
        <p:spPr>
          <a:xfrm>
            <a:off x="6298691" y="3616452"/>
            <a:ext cx="4378960" cy="273050"/>
          </a:xfrm>
          <a:prstGeom prst="rect">
            <a:avLst/>
          </a:prstGeom>
          <a:ln w="9525">
            <a:solidFill>
              <a:srgbClr val="EC7C30"/>
            </a:solidFill>
          </a:ln>
        </p:spPr>
        <p:txBody>
          <a:bodyPr vert="horz" wrap="square" lIns="0" tIns="7620" rIns="0" bIns="0" rtlCol="0">
            <a:spAutoFit/>
          </a:bodyPr>
          <a:lstStyle/>
          <a:p>
            <a:pPr marL="40005">
              <a:lnSpc>
                <a:spcPct val="100000"/>
              </a:lnSpc>
              <a:spcBef>
                <a:spcPts val="60"/>
              </a:spcBef>
            </a:pPr>
            <a:r>
              <a:rPr sz="1600" b="1" spc="55" dirty="0">
                <a:solidFill>
                  <a:srgbClr val="FFFF00"/>
                </a:solidFill>
                <a:latin typeface="Times New Roman"/>
                <a:cs typeface="Times New Roman"/>
              </a:rPr>
              <a:t>Average</a:t>
            </a:r>
            <a:r>
              <a:rPr sz="1600" b="1" spc="265" dirty="0">
                <a:solidFill>
                  <a:srgbClr val="FFFF00"/>
                </a:solidFill>
                <a:latin typeface="Times New Roman"/>
                <a:cs typeface="Times New Roman"/>
              </a:rPr>
              <a:t> </a:t>
            </a:r>
            <a:r>
              <a:rPr sz="1600" b="1" spc="75" dirty="0">
                <a:solidFill>
                  <a:srgbClr val="FFFF00"/>
                </a:solidFill>
                <a:latin typeface="Times New Roman"/>
                <a:cs typeface="Times New Roman"/>
              </a:rPr>
              <a:t>Runtime(min)</a:t>
            </a:r>
            <a:r>
              <a:rPr sz="1600" b="1" spc="300" dirty="0">
                <a:solidFill>
                  <a:srgbClr val="FFFF00"/>
                </a:solidFill>
                <a:latin typeface="Times New Roman"/>
                <a:cs typeface="Times New Roman"/>
              </a:rPr>
              <a:t> </a:t>
            </a:r>
            <a:r>
              <a:rPr sz="1600" b="1" dirty="0">
                <a:solidFill>
                  <a:srgbClr val="FFFF00"/>
                </a:solidFill>
                <a:latin typeface="Times New Roman"/>
                <a:cs typeface="Times New Roman"/>
              </a:rPr>
              <a:t>of</a:t>
            </a:r>
            <a:r>
              <a:rPr sz="1600" b="1" spc="235" dirty="0">
                <a:solidFill>
                  <a:srgbClr val="FFFF00"/>
                </a:solidFill>
                <a:latin typeface="Times New Roman"/>
                <a:cs typeface="Times New Roman"/>
              </a:rPr>
              <a:t> </a:t>
            </a:r>
            <a:r>
              <a:rPr sz="1600" b="1" spc="65" dirty="0">
                <a:solidFill>
                  <a:srgbClr val="FFFF00"/>
                </a:solidFill>
                <a:latin typeface="Times New Roman"/>
                <a:cs typeface="Times New Roman"/>
              </a:rPr>
              <a:t>movies</a:t>
            </a:r>
            <a:r>
              <a:rPr sz="1600" b="1" spc="295" dirty="0">
                <a:solidFill>
                  <a:srgbClr val="FFFF00"/>
                </a:solidFill>
                <a:latin typeface="Times New Roman"/>
                <a:cs typeface="Times New Roman"/>
              </a:rPr>
              <a:t> </a:t>
            </a:r>
            <a:r>
              <a:rPr sz="1600" b="1" dirty="0">
                <a:solidFill>
                  <a:srgbClr val="FFFF00"/>
                </a:solidFill>
                <a:latin typeface="Times New Roman"/>
                <a:cs typeface="Times New Roman"/>
              </a:rPr>
              <a:t>in</a:t>
            </a:r>
            <a:r>
              <a:rPr sz="1600" b="1" spc="240" dirty="0">
                <a:solidFill>
                  <a:srgbClr val="FFFF00"/>
                </a:solidFill>
                <a:latin typeface="Times New Roman"/>
                <a:cs typeface="Times New Roman"/>
              </a:rPr>
              <a:t> </a:t>
            </a:r>
            <a:r>
              <a:rPr sz="1600" b="1" spc="60" dirty="0">
                <a:solidFill>
                  <a:srgbClr val="FFFF00"/>
                </a:solidFill>
                <a:latin typeface="Times New Roman"/>
                <a:cs typeface="Times New Roman"/>
              </a:rPr>
              <a:t>Months</a:t>
            </a:r>
            <a:endParaRPr sz="1600">
              <a:latin typeface="Times New Roman"/>
              <a:cs typeface="Times New Roman"/>
            </a:endParaRPr>
          </a:p>
        </p:txBody>
      </p:sp>
      <p:sp>
        <p:nvSpPr>
          <p:cNvPr id="130" name="object 130"/>
          <p:cNvSpPr/>
          <p:nvPr/>
        </p:nvSpPr>
        <p:spPr>
          <a:xfrm>
            <a:off x="4958334" y="3541014"/>
            <a:ext cx="7058025" cy="3112135"/>
          </a:xfrm>
          <a:custGeom>
            <a:avLst/>
            <a:gdLst/>
            <a:ahLst/>
            <a:cxnLst/>
            <a:rect l="l" t="t" r="r" b="b"/>
            <a:pathLst>
              <a:path w="7058025" h="3112134">
                <a:moveTo>
                  <a:pt x="0" y="3112008"/>
                </a:moveTo>
                <a:lnTo>
                  <a:pt x="7057644" y="3112008"/>
                </a:lnTo>
                <a:lnTo>
                  <a:pt x="7057644" y="0"/>
                </a:lnTo>
                <a:lnTo>
                  <a:pt x="0" y="0"/>
                </a:lnTo>
                <a:lnTo>
                  <a:pt x="0" y="3112008"/>
                </a:lnTo>
                <a:close/>
              </a:path>
            </a:pathLst>
          </a:custGeom>
          <a:ln w="25400">
            <a:solidFill>
              <a:srgbClr val="EC7C30"/>
            </a:solidFill>
          </a:ln>
        </p:spPr>
        <p:txBody>
          <a:bodyPr wrap="square" lIns="0" tIns="0" rIns="0" bIns="0" rtlCol="0"/>
          <a:lstStyle/>
          <a:p>
            <a:endParaRPr/>
          </a:p>
        </p:txBody>
      </p:sp>
      <p:sp>
        <p:nvSpPr>
          <p:cNvPr id="131" name="object 131"/>
          <p:cNvSpPr txBox="1"/>
          <p:nvPr/>
        </p:nvSpPr>
        <p:spPr>
          <a:xfrm>
            <a:off x="7923656" y="1901444"/>
            <a:ext cx="4102100" cy="848994"/>
          </a:xfrm>
          <a:prstGeom prst="rect">
            <a:avLst/>
          </a:prstGeom>
        </p:spPr>
        <p:txBody>
          <a:bodyPr vert="horz" wrap="square" lIns="0" tIns="12700" rIns="0" bIns="0" rtlCol="0">
            <a:spAutoFit/>
          </a:bodyPr>
          <a:lstStyle/>
          <a:p>
            <a:pPr marL="297815" marR="5080" indent="-285750">
              <a:lnSpc>
                <a:spcPct val="100000"/>
              </a:lnSpc>
              <a:spcBef>
                <a:spcPts val="100"/>
              </a:spcBef>
              <a:buFont typeface="Wingdings"/>
              <a:buChar char=""/>
              <a:tabLst>
                <a:tab pos="299085" algn="l"/>
              </a:tabLst>
            </a:pPr>
            <a:r>
              <a:rPr sz="1800" dirty="0">
                <a:solidFill>
                  <a:srgbClr val="FFFFFF"/>
                </a:solidFill>
                <a:latin typeface="Times New Roman"/>
                <a:cs typeface="Times New Roman"/>
              </a:rPr>
              <a:t>Netflix's</a:t>
            </a:r>
            <a:r>
              <a:rPr sz="1800" spc="-70" dirty="0">
                <a:solidFill>
                  <a:srgbClr val="FFFFFF"/>
                </a:solidFill>
                <a:latin typeface="Times New Roman"/>
                <a:cs typeface="Times New Roman"/>
              </a:rPr>
              <a:t> </a:t>
            </a:r>
            <a:r>
              <a:rPr sz="1800" dirty="0">
                <a:solidFill>
                  <a:srgbClr val="FFFFFF"/>
                </a:solidFill>
                <a:latin typeface="Times New Roman"/>
                <a:cs typeface="Times New Roman"/>
              </a:rPr>
              <a:t>documentary</a:t>
            </a:r>
            <a:r>
              <a:rPr sz="1800" spc="-55" dirty="0">
                <a:solidFill>
                  <a:srgbClr val="FFFFFF"/>
                </a:solidFill>
                <a:latin typeface="Times New Roman"/>
                <a:cs typeface="Times New Roman"/>
              </a:rPr>
              <a:t> </a:t>
            </a:r>
            <a:r>
              <a:rPr sz="1800" dirty="0">
                <a:solidFill>
                  <a:srgbClr val="FFFFFF"/>
                </a:solidFill>
                <a:latin typeface="Times New Roman"/>
                <a:cs typeface="Times New Roman"/>
              </a:rPr>
              <a:t>series</a:t>
            </a:r>
            <a:r>
              <a:rPr sz="1800" spc="-90" dirty="0">
                <a:solidFill>
                  <a:srgbClr val="FFFFFF"/>
                </a:solidFill>
                <a:latin typeface="Times New Roman"/>
                <a:cs typeface="Times New Roman"/>
              </a:rPr>
              <a:t> </a:t>
            </a:r>
            <a:r>
              <a:rPr sz="1800" dirty="0">
                <a:solidFill>
                  <a:srgbClr val="FFFFFF"/>
                </a:solidFill>
                <a:latin typeface="Times New Roman"/>
                <a:cs typeface="Times New Roman"/>
              </a:rPr>
              <a:t>The</a:t>
            </a:r>
            <a:r>
              <a:rPr sz="1800" spc="-50" dirty="0">
                <a:solidFill>
                  <a:srgbClr val="FFFFFF"/>
                </a:solidFill>
                <a:latin typeface="Times New Roman"/>
                <a:cs typeface="Times New Roman"/>
              </a:rPr>
              <a:t> </a:t>
            </a:r>
            <a:r>
              <a:rPr sz="1800" spc="-20" dirty="0">
                <a:solidFill>
                  <a:srgbClr val="FFFFFF"/>
                </a:solidFill>
                <a:latin typeface="Times New Roman"/>
                <a:cs typeface="Times New Roman"/>
              </a:rPr>
              <a:t>most 	</a:t>
            </a:r>
            <a:r>
              <a:rPr sz="1800" dirty="0">
                <a:solidFill>
                  <a:srgbClr val="FFFFFF"/>
                </a:solidFill>
                <a:latin typeface="Times New Roman"/>
                <a:cs typeface="Times New Roman"/>
              </a:rPr>
              <a:t>common</a:t>
            </a:r>
            <a:r>
              <a:rPr sz="1800" spc="-25" dirty="0">
                <a:solidFill>
                  <a:srgbClr val="FFFFFF"/>
                </a:solidFill>
                <a:latin typeface="Times New Roman"/>
                <a:cs typeface="Times New Roman"/>
              </a:rPr>
              <a:t> </a:t>
            </a:r>
            <a:r>
              <a:rPr sz="1800" dirty="0">
                <a:solidFill>
                  <a:srgbClr val="FFFFFF"/>
                </a:solidFill>
                <a:latin typeface="Times New Roman"/>
                <a:cs typeface="Times New Roman"/>
              </a:rPr>
              <a:t>genre</a:t>
            </a:r>
            <a:r>
              <a:rPr sz="1800" spc="-20" dirty="0">
                <a:solidFill>
                  <a:srgbClr val="FFFFFF"/>
                </a:solidFill>
                <a:latin typeface="Times New Roman"/>
                <a:cs typeface="Times New Roman"/>
              </a:rPr>
              <a:t> </a:t>
            </a:r>
            <a:r>
              <a:rPr sz="1800" dirty="0">
                <a:solidFill>
                  <a:srgbClr val="FFFFFF"/>
                </a:solidFill>
                <a:latin typeface="Times New Roman"/>
                <a:cs typeface="Times New Roman"/>
              </a:rPr>
              <a:t>across</a:t>
            </a:r>
            <a:r>
              <a:rPr sz="1800" spc="-25" dirty="0">
                <a:solidFill>
                  <a:srgbClr val="FFFFFF"/>
                </a:solidFill>
                <a:latin typeface="Times New Roman"/>
                <a:cs typeface="Times New Roman"/>
              </a:rPr>
              <a:t> </a:t>
            </a:r>
            <a:r>
              <a:rPr sz="1800" dirty="0">
                <a:solidFill>
                  <a:srgbClr val="FFFFFF"/>
                </a:solidFill>
                <a:latin typeface="Times New Roman"/>
                <a:cs typeface="Times New Roman"/>
              </a:rPr>
              <a:t>all</a:t>
            </a:r>
            <a:r>
              <a:rPr sz="1800" spc="-40" dirty="0">
                <a:solidFill>
                  <a:srgbClr val="FFFFFF"/>
                </a:solidFill>
                <a:latin typeface="Times New Roman"/>
                <a:cs typeface="Times New Roman"/>
              </a:rPr>
              <a:t> </a:t>
            </a:r>
            <a:r>
              <a:rPr sz="1800" dirty="0">
                <a:solidFill>
                  <a:srgbClr val="FFFFFF"/>
                </a:solidFill>
                <a:latin typeface="Times New Roman"/>
                <a:cs typeface="Times New Roman"/>
              </a:rPr>
              <a:t>of</a:t>
            </a:r>
            <a:r>
              <a:rPr sz="1800" spc="-15" dirty="0">
                <a:solidFill>
                  <a:srgbClr val="FFFFFF"/>
                </a:solidFill>
                <a:latin typeface="Times New Roman"/>
                <a:cs typeface="Times New Roman"/>
              </a:rPr>
              <a:t> </a:t>
            </a:r>
            <a:r>
              <a:rPr sz="1800" dirty="0">
                <a:solidFill>
                  <a:srgbClr val="FFFFFF"/>
                </a:solidFill>
                <a:latin typeface="Times New Roman"/>
                <a:cs typeface="Times New Roman"/>
              </a:rPr>
              <a:t>the</a:t>
            </a:r>
            <a:r>
              <a:rPr sz="1800" spc="-20" dirty="0">
                <a:solidFill>
                  <a:srgbClr val="FFFFFF"/>
                </a:solidFill>
                <a:latin typeface="Times New Roman"/>
                <a:cs typeface="Times New Roman"/>
              </a:rPr>
              <a:t> </a:t>
            </a:r>
            <a:r>
              <a:rPr sz="1800" dirty="0">
                <a:solidFill>
                  <a:srgbClr val="FFFFFF"/>
                </a:solidFill>
                <a:latin typeface="Times New Roman"/>
                <a:cs typeface="Times New Roman"/>
              </a:rPr>
              <a:t>listings</a:t>
            </a:r>
            <a:r>
              <a:rPr sz="1800" spc="-35" dirty="0">
                <a:solidFill>
                  <a:srgbClr val="FFFFFF"/>
                </a:solidFill>
                <a:latin typeface="Times New Roman"/>
                <a:cs typeface="Times New Roman"/>
              </a:rPr>
              <a:t> </a:t>
            </a:r>
            <a:r>
              <a:rPr sz="1800" spc="-25" dirty="0">
                <a:solidFill>
                  <a:srgbClr val="FFFFFF"/>
                </a:solidFill>
                <a:latin typeface="Times New Roman"/>
                <a:cs typeface="Times New Roman"/>
              </a:rPr>
              <a:t>is 	</a:t>
            </a:r>
            <a:r>
              <a:rPr sz="1800" spc="-10" dirty="0">
                <a:solidFill>
                  <a:srgbClr val="FFFFFF"/>
                </a:solidFill>
                <a:latin typeface="Times New Roman"/>
                <a:cs typeface="Times New Roman"/>
              </a:rPr>
              <a:t>original.</a:t>
            </a:r>
            <a:endParaRPr sz="1800">
              <a:latin typeface="Times New Roman"/>
              <a:cs typeface="Times New Roman"/>
            </a:endParaRPr>
          </a:p>
        </p:txBody>
      </p:sp>
      <p:sp>
        <p:nvSpPr>
          <p:cNvPr id="132" name="object 132"/>
          <p:cNvSpPr txBox="1"/>
          <p:nvPr/>
        </p:nvSpPr>
        <p:spPr>
          <a:xfrm>
            <a:off x="388721" y="4847970"/>
            <a:ext cx="4488815" cy="1123315"/>
          </a:xfrm>
          <a:prstGeom prst="rect">
            <a:avLst/>
          </a:prstGeom>
        </p:spPr>
        <p:txBody>
          <a:bodyPr vert="horz" wrap="square" lIns="0" tIns="12700" rIns="0" bIns="0" rtlCol="0">
            <a:spAutoFit/>
          </a:bodyPr>
          <a:lstStyle/>
          <a:p>
            <a:pPr marL="297815" marR="5080" indent="-285750">
              <a:lnSpc>
                <a:spcPct val="100000"/>
              </a:lnSpc>
              <a:spcBef>
                <a:spcPts val="100"/>
              </a:spcBef>
              <a:buFont typeface="Wingdings"/>
              <a:buChar char=""/>
              <a:tabLst>
                <a:tab pos="299085" algn="l"/>
              </a:tabLst>
            </a:pPr>
            <a:r>
              <a:rPr sz="1800" dirty="0">
                <a:solidFill>
                  <a:srgbClr val="FFFFFF"/>
                </a:solidFill>
                <a:latin typeface="Times New Roman"/>
                <a:cs typeface="Times New Roman"/>
              </a:rPr>
              <a:t>A</a:t>
            </a:r>
            <a:r>
              <a:rPr sz="1800" spc="-114" dirty="0">
                <a:solidFill>
                  <a:srgbClr val="FFFFFF"/>
                </a:solidFill>
                <a:latin typeface="Times New Roman"/>
                <a:cs typeface="Times New Roman"/>
              </a:rPr>
              <a:t> </a:t>
            </a:r>
            <a:r>
              <a:rPr sz="1800" dirty="0">
                <a:solidFill>
                  <a:srgbClr val="FFFFFF"/>
                </a:solidFill>
                <a:latin typeface="Times New Roman"/>
                <a:cs typeface="Times New Roman"/>
              </a:rPr>
              <a:t>bar</a:t>
            </a:r>
            <a:r>
              <a:rPr sz="1800" spc="-35" dirty="0">
                <a:solidFill>
                  <a:srgbClr val="FFFFFF"/>
                </a:solidFill>
                <a:latin typeface="Times New Roman"/>
                <a:cs typeface="Times New Roman"/>
              </a:rPr>
              <a:t> </a:t>
            </a:r>
            <a:r>
              <a:rPr sz="1800" dirty="0">
                <a:solidFill>
                  <a:srgbClr val="FFFFFF"/>
                </a:solidFill>
                <a:latin typeface="Times New Roman"/>
                <a:cs typeface="Times New Roman"/>
              </a:rPr>
              <a:t>graph</a:t>
            </a:r>
            <a:r>
              <a:rPr sz="1800" spc="-35" dirty="0">
                <a:solidFill>
                  <a:srgbClr val="FFFFFF"/>
                </a:solidFill>
                <a:latin typeface="Times New Roman"/>
                <a:cs typeface="Times New Roman"/>
              </a:rPr>
              <a:t> </a:t>
            </a:r>
            <a:r>
              <a:rPr sz="1800" dirty="0">
                <a:solidFill>
                  <a:srgbClr val="FFFFFF"/>
                </a:solidFill>
                <a:latin typeface="Times New Roman"/>
                <a:cs typeface="Times New Roman"/>
              </a:rPr>
              <a:t>depicting</a:t>
            </a:r>
            <a:r>
              <a:rPr sz="1800" spc="-35" dirty="0">
                <a:solidFill>
                  <a:srgbClr val="FFFFFF"/>
                </a:solidFill>
                <a:latin typeface="Times New Roman"/>
                <a:cs typeface="Times New Roman"/>
              </a:rPr>
              <a:t> </a:t>
            </a:r>
            <a:r>
              <a:rPr sz="1800" dirty="0">
                <a:solidFill>
                  <a:srgbClr val="FFFFFF"/>
                </a:solidFill>
                <a:latin typeface="Times New Roman"/>
                <a:cs typeface="Times New Roman"/>
              </a:rPr>
              <a:t>the</a:t>
            </a:r>
            <a:r>
              <a:rPr sz="1800" spc="-25" dirty="0">
                <a:solidFill>
                  <a:srgbClr val="FFFFFF"/>
                </a:solidFill>
                <a:latin typeface="Times New Roman"/>
                <a:cs typeface="Times New Roman"/>
              </a:rPr>
              <a:t> </a:t>
            </a:r>
            <a:r>
              <a:rPr sz="1800" dirty="0">
                <a:solidFill>
                  <a:srgbClr val="FFFFFF"/>
                </a:solidFill>
                <a:latin typeface="Times New Roman"/>
                <a:cs typeface="Times New Roman"/>
              </a:rPr>
              <a:t>average</a:t>
            </a:r>
            <a:r>
              <a:rPr sz="1800" spc="-40" dirty="0">
                <a:solidFill>
                  <a:srgbClr val="FFFFFF"/>
                </a:solidFill>
                <a:latin typeface="Times New Roman"/>
                <a:cs typeface="Times New Roman"/>
              </a:rPr>
              <a:t> </a:t>
            </a:r>
            <a:r>
              <a:rPr sz="1800" dirty="0">
                <a:solidFill>
                  <a:srgbClr val="FFFFFF"/>
                </a:solidFill>
                <a:latin typeface="Times New Roman"/>
                <a:cs typeface="Times New Roman"/>
              </a:rPr>
              <a:t>length</a:t>
            </a:r>
            <a:r>
              <a:rPr sz="1800" spc="-40" dirty="0">
                <a:solidFill>
                  <a:srgbClr val="FFFFFF"/>
                </a:solidFill>
                <a:latin typeface="Times New Roman"/>
                <a:cs typeface="Times New Roman"/>
              </a:rPr>
              <a:t> </a:t>
            </a:r>
            <a:r>
              <a:rPr sz="1800" spc="-25" dirty="0">
                <a:solidFill>
                  <a:srgbClr val="FFFFFF"/>
                </a:solidFill>
                <a:latin typeface="Times New Roman"/>
                <a:cs typeface="Times New Roman"/>
              </a:rPr>
              <a:t>of 	</a:t>
            </a:r>
            <a:r>
              <a:rPr sz="1800" dirty="0">
                <a:solidFill>
                  <a:srgbClr val="FFFFFF"/>
                </a:solidFill>
                <a:latin typeface="Times New Roman"/>
                <a:cs typeface="Times New Roman"/>
              </a:rPr>
              <a:t>films</a:t>
            </a:r>
            <a:r>
              <a:rPr sz="1800" spc="-30" dirty="0">
                <a:solidFill>
                  <a:srgbClr val="FFFFFF"/>
                </a:solidFill>
                <a:latin typeface="Times New Roman"/>
                <a:cs typeface="Times New Roman"/>
              </a:rPr>
              <a:t> </a:t>
            </a:r>
            <a:r>
              <a:rPr sz="1800" dirty="0">
                <a:solidFill>
                  <a:srgbClr val="FFFFFF"/>
                </a:solidFill>
                <a:latin typeface="Times New Roman"/>
                <a:cs typeface="Times New Roman"/>
              </a:rPr>
              <a:t>produced</a:t>
            </a:r>
            <a:r>
              <a:rPr sz="1800" spc="-25" dirty="0">
                <a:solidFill>
                  <a:srgbClr val="FFFFFF"/>
                </a:solidFill>
                <a:latin typeface="Times New Roman"/>
                <a:cs typeface="Times New Roman"/>
              </a:rPr>
              <a:t> </a:t>
            </a:r>
            <a:r>
              <a:rPr sz="1800" dirty="0">
                <a:solidFill>
                  <a:srgbClr val="FFFFFF"/>
                </a:solidFill>
                <a:latin typeface="Times New Roman"/>
                <a:cs typeface="Times New Roman"/>
              </a:rPr>
              <a:t>in</a:t>
            </a:r>
            <a:r>
              <a:rPr sz="1800" spc="-25" dirty="0">
                <a:solidFill>
                  <a:srgbClr val="FFFFFF"/>
                </a:solidFill>
                <a:latin typeface="Times New Roman"/>
                <a:cs typeface="Times New Roman"/>
              </a:rPr>
              <a:t> </a:t>
            </a:r>
            <a:r>
              <a:rPr sz="1800" dirty="0">
                <a:solidFill>
                  <a:srgbClr val="FFFFFF"/>
                </a:solidFill>
                <a:latin typeface="Times New Roman"/>
                <a:cs typeface="Times New Roman"/>
              </a:rPr>
              <a:t>various</a:t>
            </a:r>
            <a:r>
              <a:rPr sz="1800" spc="-40" dirty="0">
                <a:solidFill>
                  <a:srgbClr val="FFFFFF"/>
                </a:solidFill>
                <a:latin typeface="Times New Roman"/>
                <a:cs typeface="Times New Roman"/>
              </a:rPr>
              <a:t> </a:t>
            </a:r>
            <a:r>
              <a:rPr sz="1800" dirty="0">
                <a:solidFill>
                  <a:srgbClr val="FFFFFF"/>
                </a:solidFill>
                <a:latin typeface="Times New Roman"/>
                <a:cs typeface="Times New Roman"/>
              </a:rPr>
              <a:t>months</a:t>
            </a:r>
            <a:r>
              <a:rPr sz="1800" spc="-25" dirty="0">
                <a:solidFill>
                  <a:srgbClr val="FFFFFF"/>
                </a:solidFill>
                <a:latin typeface="Times New Roman"/>
                <a:cs typeface="Times New Roman"/>
              </a:rPr>
              <a:t> </a:t>
            </a:r>
            <a:r>
              <a:rPr sz="1800" dirty="0">
                <a:solidFill>
                  <a:srgbClr val="FFFFFF"/>
                </a:solidFill>
                <a:latin typeface="Times New Roman"/>
                <a:cs typeface="Times New Roman"/>
              </a:rPr>
              <a:t>reveals</a:t>
            </a:r>
            <a:r>
              <a:rPr sz="1800" spc="-40" dirty="0">
                <a:solidFill>
                  <a:srgbClr val="FFFFFF"/>
                </a:solidFill>
                <a:latin typeface="Times New Roman"/>
                <a:cs typeface="Times New Roman"/>
              </a:rPr>
              <a:t> </a:t>
            </a:r>
            <a:r>
              <a:rPr sz="1800" spc="-20" dirty="0">
                <a:solidFill>
                  <a:srgbClr val="FFFFFF"/>
                </a:solidFill>
                <a:latin typeface="Times New Roman"/>
                <a:cs typeface="Times New Roman"/>
              </a:rPr>
              <a:t>that 	</a:t>
            </a:r>
            <a:r>
              <a:rPr sz="1800" dirty="0">
                <a:solidFill>
                  <a:srgbClr val="FFFFFF"/>
                </a:solidFill>
                <a:latin typeface="Times New Roman"/>
                <a:cs typeface="Times New Roman"/>
              </a:rPr>
              <a:t>June</a:t>
            </a:r>
            <a:r>
              <a:rPr sz="1800" spc="-45" dirty="0">
                <a:solidFill>
                  <a:srgbClr val="FFFFFF"/>
                </a:solidFill>
                <a:latin typeface="Times New Roman"/>
                <a:cs typeface="Times New Roman"/>
              </a:rPr>
              <a:t> </a:t>
            </a:r>
            <a:r>
              <a:rPr sz="1800" dirty="0">
                <a:solidFill>
                  <a:srgbClr val="FFFFFF"/>
                </a:solidFill>
                <a:latin typeface="Times New Roman"/>
                <a:cs typeface="Times New Roman"/>
              </a:rPr>
              <a:t>has</a:t>
            </a:r>
            <a:r>
              <a:rPr sz="1800" spc="-35" dirty="0">
                <a:solidFill>
                  <a:srgbClr val="FFFFFF"/>
                </a:solidFill>
                <a:latin typeface="Times New Roman"/>
                <a:cs typeface="Times New Roman"/>
              </a:rPr>
              <a:t> </a:t>
            </a:r>
            <a:r>
              <a:rPr sz="1800" dirty="0">
                <a:solidFill>
                  <a:srgbClr val="FFFFFF"/>
                </a:solidFill>
                <a:latin typeface="Times New Roman"/>
                <a:cs typeface="Times New Roman"/>
              </a:rPr>
              <a:t>the</a:t>
            </a:r>
            <a:r>
              <a:rPr sz="1800" spc="-35" dirty="0">
                <a:solidFill>
                  <a:srgbClr val="FFFFFF"/>
                </a:solidFill>
                <a:latin typeface="Times New Roman"/>
                <a:cs typeface="Times New Roman"/>
              </a:rPr>
              <a:t> </a:t>
            </a:r>
            <a:r>
              <a:rPr sz="1800" dirty="0">
                <a:solidFill>
                  <a:srgbClr val="FFFFFF"/>
                </a:solidFill>
                <a:latin typeface="Times New Roman"/>
                <a:cs typeface="Times New Roman"/>
              </a:rPr>
              <a:t>longest</a:t>
            </a:r>
            <a:r>
              <a:rPr sz="1800" spc="-45" dirty="0">
                <a:solidFill>
                  <a:srgbClr val="FFFFFF"/>
                </a:solidFill>
                <a:latin typeface="Times New Roman"/>
                <a:cs typeface="Times New Roman"/>
              </a:rPr>
              <a:t> </a:t>
            </a:r>
            <a:r>
              <a:rPr sz="1800" dirty="0">
                <a:solidFill>
                  <a:srgbClr val="FFFFFF"/>
                </a:solidFill>
                <a:latin typeface="Times New Roman"/>
                <a:cs typeface="Times New Roman"/>
              </a:rPr>
              <a:t>average</a:t>
            </a:r>
            <a:r>
              <a:rPr sz="1800" spc="-50" dirty="0">
                <a:solidFill>
                  <a:srgbClr val="FFFFFF"/>
                </a:solidFill>
                <a:latin typeface="Times New Roman"/>
                <a:cs typeface="Times New Roman"/>
              </a:rPr>
              <a:t> </a:t>
            </a:r>
            <a:r>
              <a:rPr sz="1800" dirty="0">
                <a:solidFill>
                  <a:srgbClr val="FFFFFF"/>
                </a:solidFill>
                <a:latin typeface="Times New Roman"/>
                <a:cs typeface="Times New Roman"/>
              </a:rPr>
              <a:t>runtime</a:t>
            </a:r>
            <a:r>
              <a:rPr sz="1800" spc="-35" dirty="0">
                <a:solidFill>
                  <a:srgbClr val="FFFFFF"/>
                </a:solidFill>
                <a:latin typeface="Times New Roman"/>
                <a:cs typeface="Times New Roman"/>
              </a:rPr>
              <a:t> </a:t>
            </a:r>
            <a:r>
              <a:rPr sz="1800" spc="-25" dirty="0">
                <a:solidFill>
                  <a:srgbClr val="FFFFFF"/>
                </a:solidFill>
                <a:latin typeface="Times New Roman"/>
                <a:cs typeface="Times New Roman"/>
              </a:rPr>
              <a:t>at</a:t>
            </a:r>
            <a:endParaRPr sz="1800">
              <a:latin typeface="Times New Roman"/>
              <a:cs typeface="Times New Roman"/>
            </a:endParaRPr>
          </a:p>
          <a:p>
            <a:pPr marL="299085">
              <a:lnSpc>
                <a:spcPct val="100000"/>
              </a:lnSpc>
            </a:pPr>
            <a:r>
              <a:rPr sz="1800" dirty="0">
                <a:solidFill>
                  <a:srgbClr val="FFFFFF"/>
                </a:solidFill>
                <a:latin typeface="Times New Roman"/>
                <a:cs typeface="Times New Roman"/>
              </a:rPr>
              <a:t>101.17</a:t>
            </a:r>
            <a:r>
              <a:rPr sz="1800" spc="-10" dirty="0">
                <a:solidFill>
                  <a:srgbClr val="FFFFFF"/>
                </a:solidFill>
                <a:latin typeface="Times New Roman"/>
                <a:cs typeface="Times New Roman"/>
              </a:rPr>
              <a:t> minutes.</a:t>
            </a:r>
            <a:endParaRPr sz="1800">
              <a:latin typeface="Times New Roman"/>
              <a:cs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TotalTime>
  <Words>1084</Words>
  <Application>Microsoft Office PowerPoint</Application>
  <PresentationFormat>Widescreen</PresentationFormat>
  <Paragraphs>296</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Carlito</vt:lpstr>
      <vt:lpstr>Times New Roman</vt:lpstr>
      <vt:lpstr>Wingdings</vt:lpstr>
      <vt:lpstr>Office Theme</vt:lpstr>
      <vt:lpstr>Project Owner:-Tanuja Dadure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study, we conducted a detailed analysis of Netflix Originals films from Netflix data set. The goal was to perform exploratory analysis, uncover significant findings, and process the dataset for potential use in machine learning models. Defining the traits of popular Netflix original films based on many criteria, including genre, length, IMDB rating, and language. Understanding the characteristics of popular films can help Netflix plan and create more well-liked and successful content, garnering a larger audience and growing its market share in the OTT platform sector.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Tanuja Dadure</dc:creator>
  <cp:lastModifiedBy>Tanuja Dadure</cp:lastModifiedBy>
  <cp:revision>2</cp:revision>
  <dcterms:created xsi:type="dcterms:W3CDTF">2024-12-28T11:21:28Z</dcterms:created>
  <dcterms:modified xsi:type="dcterms:W3CDTF">2024-12-28T11:48:42Z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2023-09-15T00:00:00Z</vt:filetime>
  </property>
  <property fmtid="{D5CDD505-2E9C-101B-9397-08002B2CF9AE}" pid="3" name="Creator">
    <vt:lpwstr>Microsoft® PowerPoint® 2021</vt:lpwstr>
  </property>
  <property fmtid="{D5CDD505-2E9C-101B-9397-08002B2CF9AE}" pid="4" name="LastSaved">
    <vt:filetime>2024-12-28T00:00:00Z</vt:filetime>
  </property>
  <property fmtid="{D5CDD505-2E9C-101B-9397-08002B2CF9AE}" pid="5" name="Producer">
    <vt:lpwstr>3-Heights(TM) PDF Security Shell 4.8.25.2 (http://www.pdf-tools.com)</vt:lpwstr>
  </property>
</Properties>
</file>